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8" r:id="rId4"/>
  </p:sldMasterIdLst>
  <p:notesMasterIdLst>
    <p:notesMasterId r:id="rId26"/>
  </p:notesMasterIdLst>
  <p:sldIdLst>
    <p:sldId id="310" r:id="rId5"/>
    <p:sldId id="311" r:id="rId6"/>
    <p:sldId id="304" r:id="rId7"/>
    <p:sldId id="301" r:id="rId8"/>
    <p:sldId id="305" r:id="rId9"/>
    <p:sldId id="302" r:id="rId10"/>
    <p:sldId id="313" r:id="rId11"/>
    <p:sldId id="306" r:id="rId12"/>
    <p:sldId id="303" r:id="rId13"/>
    <p:sldId id="312" r:id="rId14"/>
    <p:sldId id="307" r:id="rId15"/>
    <p:sldId id="315" r:id="rId16"/>
    <p:sldId id="314" r:id="rId17"/>
    <p:sldId id="316" r:id="rId18"/>
    <p:sldId id="317" r:id="rId19"/>
    <p:sldId id="318" r:id="rId20"/>
    <p:sldId id="319" r:id="rId21"/>
    <p:sldId id="320" r:id="rId22"/>
    <p:sldId id="321" r:id="rId23"/>
    <p:sldId id="322" r:id="rId24"/>
    <p:sldId id="323"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A0F3322-7839-4399-AAED-6B815135B766}" v="28" dt="2021-10-30T13:56:46.77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226" autoAdjust="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nold Wamulanga" userId="f23d93aae524ed42" providerId="LiveId" clId="{AA0F3322-7839-4399-AAED-6B815135B766}"/>
    <pc:docChg chg="undo redo custSel addSld delSld modSld">
      <pc:chgData name="Arnold Wamulanga" userId="f23d93aae524ed42" providerId="LiveId" clId="{AA0F3322-7839-4399-AAED-6B815135B766}" dt="2021-10-30T13:58:00.302" v="3903" actId="20577"/>
      <pc:docMkLst>
        <pc:docMk/>
      </pc:docMkLst>
      <pc:sldChg chg="modSp del mod">
        <pc:chgData name="Arnold Wamulanga" userId="f23d93aae524ed42" providerId="LiveId" clId="{AA0F3322-7839-4399-AAED-6B815135B766}" dt="2021-10-30T04:09:52.391" v="3474" actId="2696"/>
        <pc:sldMkLst>
          <pc:docMk/>
          <pc:sldMk cId="193143965" sldId="298"/>
        </pc:sldMkLst>
        <pc:spChg chg="mod">
          <ac:chgData name="Arnold Wamulanga" userId="f23d93aae524ed42" providerId="LiveId" clId="{AA0F3322-7839-4399-AAED-6B815135B766}" dt="2021-10-30T04:09:35.919" v="3473" actId="108"/>
          <ac:spMkLst>
            <pc:docMk/>
            <pc:sldMk cId="193143965" sldId="298"/>
            <ac:spMk id="2" creationId="{9AB2EA78-AEB3-469B-9025-3B17201A457B}"/>
          </ac:spMkLst>
        </pc:spChg>
      </pc:sldChg>
      <pc:sldChg chg="del">
        <pc:chgData name="Arnold Wamulanga" userId="f23d93aae524ed42" providerId="LiveId" clId="{AA0F3322-7839-4399-AAED-6B815135B766}" dt="2021-10-30T02:59:36.571" v="2075" actId="2696"/>
        <pc:sldMkLst>
          <pc:docMk/>
          <pc:sldMk cId="2933514334" sldId="300"/>
        </pc:sldMkLst>
      </pc:sldChg>
      <pc:sldChg chg="modSp mod">
        <pc:chgData name="Arnold Wamulanga" userId="f23d93aae524ed42" providerId="LiveId" clId="{AA0F3322-7839-4399-AAED-6B815135B766}" dt="2021-10-30T04:13:07.676" v="3487" actId="120"/>
        <pc:sldMkLst>
          <pc:docMk/>
          <pc:sldMk cId="3309042281" sldId="301"/>
        </pc:sldMkLst>
        <pc:spChg chg="mod">
          <ac:chgData name="Arnold Wamulanga" userId="f23d93aae524ed42" providerId="LiveId" clId="{AA0F3322-7839-4399-AAED-6B815135B766}" dt="2021-10-30T04:13:07.676" v="3487" actId="120"/>
          <ac:spMkLst>
            <pc:docMk/>
            <pc:sldMk cId="3309042281" sldId="301"/>
            <ac:spMk id="2" creationId="{E25C6E7F-092B-4641-9C36-7FD70F7B5A6D}"/>
          </ac:spMkLst>
        </pc:spChg>
        <pc:spChg chg="mod">
          <ac:chgData name="Arnold Wamulanga" userId="f23d93aae524ed42" providerId="LiveId" clId="{AA0F3322-7839-4399-AAED-6B815135B766}" dt="2021-10-30T01:20:22.452" v="94" actId="5793"/>
          <ac:spMkLst>
            <pc:docMk/>
            <pc:sldMk cId="3309042281" sldId="301"/>
            <ac:spMk id="3" creationId="{2C38E628-0387-434D-9092-70A836D39D45}"/>
          </ac:spMkLst>
        </pc:spChg>
      </pc:sldChg>
      <pc:sldChg chg="modSp mod">
        <pc:chgData name="Arnold Wamulanga" userId="f23d93aae524ed42" providerId="LiveId" clId="{AA0F3322-7839-4399-AAED-6B815135B766}" dt="2021-10-30T13:36:36.780" v="3561" actId="1076"/>
        <pc:sldMkLst>
          <pc:docMk/>
          <pc:sldMk cId="4208315336" sldId="302"/>
        </pc:sldMkLst>
        <pc:spChg chg="mod">
          <ac:chgData name="Arnold Wamulanga" userId="f23d93aae524ed42" providerId="LiveId" clId="{AA0F3322-7839-4399-AAED-6B815135B766}" dt="2021-10-30T13:36:36.780" v="3561" actId="1076"/>
          <ac:spMkLst>
            <pc:docMk/>
            <pc:sldMk cId="4208315336" sldId="302"/>
            <ac:spMk id="3" creationId="{3C2C636F-4CCC-485B-BA9C-BA9B6A064F67}"/>
          </ac:spMkLst>
        </pc:spChg>
        <pc:spChg chg="mod">
          <ac:chgData name="Arnold Wamulanga" userId="f23d93aae524ed42" providerId="LiveId" clId="{AA0F3322-7839-4399-AAED-6B815135B766}" dt="2021-10-30T13:36:32.270" v="3560" actId="1076"/>
          <ac:spMkLst>
            <pc:docMk/>
            <pc:sldMk cId="4208315336" sldId="302"/>
            <ac:spMk id="6" creationId="{99346E78-03A5-48A4-82EC-7000FD8DF255}"/>
          </ac:spMkLst>
        </pc:spChg>
      </pc:sldChg>
      <pc:sldChg chg="modSp mod">
        <pc:chgData name="Arnold Wamulanga" userId="f23d93aae524ed42" providerId="LiveId" clId="{AA0F3322-7839-4399-AAED-6B815135B766}" dt="2021-10-30T04:14:23.665" v="3497" actId="1076"/>
        <pc:sldMkLst>
          <pc:docMk/>
          <pc:sldMk cId="53901798" sldId="303"/>
        </pc:sldMkLst>
        <pc:spChg chg="mod">
          <ac:chgData name="Arnold Wamulanga" userId="f23d93aae524ed42" providerId="LiveId" clId="{AA0F3322-7839-4399-AAED-6B815135B766}" dt="2021-10-30T04:14:23.665" v="3497" actId="1076"/>
          <ac:spMkLst>
            <pc:docMk/>
            <pc:sldMk cId="53901798" sldId="303"/>
            <ac:spMk id="2" creationId="{B9E7E80F-0E82-4807-B076-4424CAB59C27}"/>
          </ac:spMkLst>
        </pc:spChg>
        <pc:spChg chg="mod">
          <ac:chgData name="Arnold Wamulanga" userId="f23d93aae524ed42" providerId="LiveId" clId="{AA0F3322-7839-4399-AAED-6B815135B766}" dt="2021-10-30T04:14:16.452" v="3496" actId="255"/>
          <ac:spMkLst>
            <pc:docMk/>
            <pc:sldMk cId="53901798" sldId="303"/>
            <ac:spMk id="3" creationId="{60C33643-5AB4-41E3-8BE7-37D298DA29A5}"/>
          </ac:spMkLst>
        </pc:spChg>
      </pc:sldChg>
      <pc:sldChg chg="modSp mod">
        <pc:chgData name="Arnold Wamulanga" userId="f23d93aae524ed42" providerId="LiveId" clId="{AA0F3322-7839-4399-AAED-6B815135B766}" dt="2021-10-30T04:11:41.152" v="3480" actId="120"/>
        <pc:sldMkLst>
          <pc:docMk/>
          <pc:sldMk cId="3878443107" sldId="304"/>
        </pc:sldMkLst>
        <pc:spChg chg="mod">
          <ac:chgData name="Arnold Wamulanga" userId="f23d93aae524ed42" providerId="LiveId" clId="{AA0F3322-7839-4399-AAED-6B815135B766}" dt="2021-10-30T04:11:41.152" v="3480" actId="120"/>
          <ac:spMkLst>
            <pc:docMk/>
            <pc:sldMk cId="3878443107" sldId="304"/>
            <ac:spMk id="4" creationId="{BCC248DF-20A4-422E-8BB3-65CE4874F223}"/>
          </ac:spMkLst>
        </pc:spChg>
      </pc:sldChg>
      <pc:sldChg chg="modSp mod">
        <pc:chgData name="Arnold Wamulanga" userId="f23d93aae524ed42" providerId="LiveId" clId="{AA0F3322-7839-4399-AAED-6B815135B766}" dt="2021-10-30T13:36:20.041" v="3559" actId="1076"/>
        <pc:sldMkLst>
          <pc:docMk/>
          <pc:sldMk cId="1587298647" sldId="305"/>
        </pc:sldMkLst>
        <pc:spChg chg="mod">
          <ac:chgData name="Arnold Wamulanga" userId="f23d93aae524ed42" providerId="LiveId" clId="{AA0F3322-7839-4399-AAED-6B815135B766}" dt="2021-10-30T13:36:18.811" v="3558" actId="1076"/>
          <ac:spMkLst>
            <pc:docMk/>
            <pc:sldMk cId="1587298647" sldId="305"/>
            <ac:spMk id="4" creationId="{9C72CF51-8D3C-4D4D-9E7C-287C72BAAACC}"/>
          </ac:spMkLst>
        </pc:spChg>
        <pc:picChg chg="mod">
          <ac:chgData name="Arnold Wamulanga" userId="f23d93aae524ed42" providerId="LiveId" clId="{AA0F3322-7839-4399-AAED-6B815135B766}" dt="2021-10-30T13:36:20.041" v="3559" actId="1076"/>
          <ac:picMkLst>
            <pc:docMk/>
            <pc:sldMk cId="1587298647" sldId="305"/>
            <ac:picMk id="3" creationId="{14D494D1-5DB1-4567-8B96-B04C8BF0C420}"/>
          </ac:picMkLst>
        </pc:picChg>
      </pc:sldChg>
      <pc:sldChg chg="addSp delSp modSp mod">
        <pc:chgData name="Arnold Wamulanga" userId="f23d93aae524ed42" providerId="LiveId" clId="{AA0F3322-7839-4399-AAED-6B815135B766}" dt="2021-10-30T02:26:19.521" v="1007" actId="115"/>
        <pc:sldMkLst>
          <pc:docMk/>
          <pc:sldMk cId="2207873717" sldId="307"/>
        </pc:sldMkLst>
        <pc:spChg chg="del mod">
          <ac:chgData name="Arnold Wamulanga" userId="f23d93aae524ed42" providerId="LiveId" clId="{AA0F3322-7839-4399-AAED-6B815135B766}" dt="2021-10-30T01:44:39.539" v="418"/>
          <ac:spMkLst>
            <pc:docMk/>
            <pc:sldMk cId="2207873717" sldId="307"/>
            <ac:spMk id="3" creationId="{2837D6FE-DF91-44AD-ACF0-7C518A8840CB}"/>
          </ac:spMkLst>
        </pc:spChg>
        <pc:spChg chg="add mod">
          <ac:chgData name="Arnold Wamulanga" userId="f23d93aae524ed42" providerId="LiveId" clId="{AA0F3322-7839-4399-AAED-6B815135B766}" dt="2021-10-30T02:26:19.521" v="1007" actId="115"/>
          <ac:spMkLst>
            <pc:docMk/>
            <pc:sldMk cId="2207873717" sldId="307"/>
            <ac:spMk id="4" creationId="{462FA065-C83A-47C7-829F-5365625E32E0}"/>
          </ac:spMkLst>
        </pc:spChg>
        <pc:picChg chg="add mod">
          <ac:chgData name="Arnold Wamulanga" userId="f23d93aae524ed42" providerId="LiveId" clId="{AA0F3322-7839-4399-AAED-6B815135B766}" dt="2021-10-30T02:19:42.767" v="919" actId="1076"/>
          <ac:picMkLst>
            <pc:docMk/>
            <pc:sldMk cId="2207873717" sldId="307"/>
            <ac:picMk id="2" creationId="{3A5CFBB5-5A9D-4AFD-BEDF-2DEF6F020C98}"/>
          </ac:picMkLst>
        </pc:picChg>
      </pc:sldChg>
      <pc:sldChg chg="modSp mod">
        <pc:chgData name="Arnold Wamulanga" userId="f23d93aae524ed42" providerId="LiveId" clId="{AA0F3322-7839-4399-AAED-6B815135B766}" dt="2021-10-30T04:12:15.064" v="3482" actId="1076"/>
        <pc:sldMkLst>
          <pc:docMk/>
          <pc:sldMk cId="3298188335" sldId="310"/>
        </pc:sldMkLst>
        <pc:spChg chg="mod">
          <ac:chgData name="Arnold Wamulanga" userId="f23d93aae524ed42" providerId="LiveId" clId="{AA0F3322-7839-4399-AAED-6B815135B766}" dt="2021-10-30T04:12:06.556" v="3481" actId="1076"/>
          <ac:spMkLst>
            <pc:docMk/>
            <pc:sldMk cId="3298188335" sldId="310"/>
            <ac:spMk id="2" creationId="{AF019F33-FAFC-486B-AD7C-02115307285D}"/>
          </ac:spMkLst>
        </pc:spChg>
        <pc:picChg chg="mod">
          <ac:chgData name="Arnold Wamulanga" userId="f23d93aae524ed42" providerId="LiveId" clId="{AA0F3322-7839-4399-AAED-6B815135B766}" dt="2021-10-30T04:12:15.064" v="3482" actId="1076"/>
          <ac:picMkLst>
            <pc:docMk/>
            <pc:sldMk cId="3298188335" sldId="310"/>
            <ac:picMk id="5" creationId="{5551DE75-E758-4352-A14C-5819BF6233E5}"/>
          </ac:picMkLst>
        </pc:picChg>
      </pc:sldChg>
      <pc:sldChg chg="modSp mod">
        <pc:chgData name="Arnold Wamulanga" userId="f23d93aae524ed42" providerId="LiveId" clId="{AA0F3322-7839-4399-AAED-6B815135B766}" dt="2021-10-30T04:12:50.338" v="3486" actId="1076"/>
        <pc:sldMkLst>
          <pc:docMk/>
          <pc:sldMk cId="1776661964" sldId="311"/>
        </pc:sldMkLst>
        <pc:spChg chg="mod">
          <ac:chgData name="Arnold Wamulanga" userId="f23d93aae524ed42" providerId="LiveId" clId="{AA0F3322-7839-4399-AAED-6B815135B766}" dt="2021-10-30T04:12:22.566" v="3483" actId="1076"/>
          <ac:spMkLst>
            <pc:docMk/>
            <pc:sldMk cId="1776661964" sldId="311"/>
            <ac:spMk id="2" creationId="{A04836BE-FCA5-47D9-B0E2-AE182FCE7F12}"/>
          </ac:spMkLst>
        </pc:spChg>
        <pc:spChg chg="mod">
          <ac:chgData name="Arnold Wamulanga" userId="f23d93aae524ed42" providerId="LiveId" clId="{AA0F3322-7839-4399-AAED-6B815135B766}" dt="2021-10-30T04:12:50.338" v="3486" actId="1076"/>
          <ac:spMkLst>
            <pc:docMk/>
            <pc:sldMk cId="1776661964" sldId="311"/>
            <ac:spMk id="3" creationId="{25B5EBAD-66D2-4BF2-A741-C64FBCABB72D}"/>
          </ac:spMkLst>
        </pc:spChg>
      </pc:sldChg>
      <pc:sldChg chg="addSp delSp modSp mod">
        <pc:chgData name="Arnold Wamulanga" userId="f23d93aae524ed42" providerId="LiveId" clId="{AA0F3322-7839-4399-AAED-6B815135B766}" dt="2021-10-30T04:14:40.054" v="3498" actId="1076"/>
        <pc:sldMkLst>
          <pc:docMk/>
          <pc:sldMk cId="3675730011" sldId="312"/>
        </pc:sldMkLst>
        <pc:spChg chg="add mod">
          <ac:chgData name="Arnold Wamulanga" userId="f23d93aae524ed42" providerId="LiveId" clId="{AA0F3322-7839-4399-AAED-6B815135B766}" dt="2021-10-30T04:14:40.054" v="3498" actId="1076"/>
          <ac:spMkLst>
            <pc:docMk/>
            <pc:sldMk cId="3675730011" sldId="312"/>
            <ac:spMk id="2" creationId="{E97BCCE4-3CB6-4C19-A98C-E322F1186AEB}"/>
          </ac:spMkLst>
        </pc:spChg>
        <pc:picChg chg="add del mod modCrop">
          <ac:chgData name="Arnold Wamulanga" userId="f23d93aae524ed42" providerId="LiveId" clId="{AA0F3322-7839-4399-AAED-6B815135B766}" dt="2021-10-30T01:44:41.799" v="419" actId="21"/>
          <ac:picMkLst>
            <pc:docMk/>
            <pc:sldMk cId="3675730011" sldId="312"/>
            <ac:picMk id="4" creationId="{9407A2D7-9B2F-4BB7-92AE-03B3FD151E0B}"/>
          </ac:picMkLst>
        </pc:picChg>
      </pc:sldChg>
      <pc:sldChg chg="modSp new del mod">
        <pc:chgData name="Arnold Wamulanga" userId="f23d93aae524ed42" providerId="LiveId" clId="{AA0F3322-7839-4399-AAED-6B815135B766}" dt="2021-10-30T01:13:51.189" v="44" actId="2696"/>
        <pc:sldMkLst>
          <pc:docMk/>
          <pc:sldMk cId="1234517874" sldId="313"/>
        </pc:sldMkLst>
        <pc:spChg chg="mod">
          <ac:chgData name="Arnold Wamulanga" userId="f23d93aae524ed42" providerId="LiveId" clId="{AA0F3322-7839-4399-AAED-6B815135B766}" dt="2021-10-30T01:13:15.375" v="43" actId="27636"/>
          <ac:spMkLst>
            <pc:docMk/>
            <pc:sldMk cId="1234517874" sldId="313"/>
            <ac:spMk id="3" creationId="{7817BB74-D42B-4AF8-B303-68E0B7E6FD2E}"/>
          </ac:spMkLst>
        </pc:spChg>
      </pc:sldChg>
      <pc:sldChg chg="addSp modSp new mod">
        <pc:chgData name="Arnold Wamulanga" userId="f23d93aae524ed42" providerId="LiveId" clId="{AA0F3322-7839-4399-AAED-6B815135B766}" dt="2021-10-30T13:36:49.920" v="3562" actId="1076"/>
        <pc:sldMkLst>
          <pc:docMk/>
          <pc:sldMk cId="2706496763" sldId="313"/>
        </pc:sldMkLst>
        <pc:spChg chg="add mod">
          <ac:chgData name="Arnold Wamulanga" userId="f23d93aae524ed42" providerId="LiveId" clId="{AA0F3322-7839-4399-AAED-6B815135B766}" dt="2021-10-30T13:36:49.920" v="3562" actId="1076"/>
          <ac:spMkLst>
            <pc:docMk/>
            <pc:sldMk cId="2706496763" sldId="313"/>
            <ac:spMk id="2" creationId="{49772504-0A2E-4010-95EF-421A440D2467}"/>
          </ac:spMkLst>
        </pc:spChg>
      </pc:sldChg>
      <pc:sldChg chg="new del">
        <pc:chgData name="Arnold Wamulanga" userId="f23d93aae524ed42" providerId="LiveId" clId="{AA0F3322-7839-4399-AAED-6B815135B766}" dt="2021-10-30T01:12:27.939" v="39" actId="2696"/>
        <pc:sldMkLst>
          <pc:docMk/>
          <pc:sldMk cId="3765425239" sldId="313"/>
        </pc:sldMkLst>
      </pc:sldChg>
      <pc:sldChg chg="addSp modSp new mod">
        <pc:chgData name="Arnold Wamulanga" userId="f23d93aae524ed42" providerId="LiveId" clId="{AA0F3322-7839-4399-AAED-6B815135B766}" dt="2021-10-30T04:15:40.078" v="3502" actId="14100"/>
        <pc:sldMkLst>
          <pc:docMk/>
          <pc:sldMk cId="25555604" sldId="314"/>
        </pc:sldMkLst>
        <pc:spChg chg="add mod">
          <ac:chgData name="Arnold Wamulanga" userId="f23d93aae524ed42" providerId="LiveId" clId="{AA0F3322-7839-4399-AAED-6B815135B766}" dt="2021-10-30T04:15:40.078" v="3502" actId="14100"/>
          <ac:spMkLst>
            <pc:docMk/>
            <pc:sldMk cId="25555604" sldId="314"/>
            <ac:spMk id="2" creationId="{C252486D-67FC-4331-B021-94B73F20D800}"/>
          </ac:spMkLst>
        </pc:spChg>
      </pc:sldChg>
      <pc:sldChg chg="new del">
        <pc:chgData name="Arnold Wamulanga" userId="f23d93aae524ed42" providerId="LiveId" clId="{AA0F3322-7839-4399-AAED-6B815135B766}" dt="2021-10-30T02:21:53.047" v="995" actId="2696"/>
        <pc:sldMkLst>
          <pc:docMk/>
          <pc:sldMk cId="781837413" sldId="314"/>
        </pc:sldMkLst>
      </pc:sldChg>
      <pc:sldChg chg="new del">
        <pc:chgData name="Arnold Wamulanga" userId="f23d93aae524ed42" providerId="LiveId" clId="{AA0F3322-7839-4399-AAED-6B815135B766}" dt="2021-10-30T02:22:21.984" v="997" actId="2696"/>
        <pc:sldMkLst>
          <pc:docMk/>
          <pc:sldMk cId="1289981506" sldId="314"/>
        </pc:sldMkLst>
      </pc:sldChg>
      <pc:sldChg chg="new del">
        <pc:chgData name="Arnold Wamulanga" userId="f23d93aae524ed42" providerId="LiveId" clId="{AA0F3322-7839-4399-AAED-6B815135B766}" dt="2021-10-30T02:23:10.932" v="1001" actId="2696"/>
        <pc:sldMkLst>
          <pc:docMk/>
          <pc:sldMk cId="3204384018" sldId="314"/>
        </pc:sldMkLst>
      </pc:sldChg>
      <pc:sldChg chg="addSp delSp modSp new mod">
        <pc:chgData name="Arnold Wamulanga" userId="f23d93aae524ed42" providerId="LiveId" clId="{AA0F3322-7839-4399-AAED-6B815135B766}" dt="2021-10-30T13:39:05.554" v="3587" actId="20577"/>
        <pc:sldMkLst>
          <pc:docMk/>
          <pc:sldMk cId="483230372" sldId="315"/>
        </pc:sldMkLst>
        <pc:spChg chg="add del mod">
          <ac:chgData name="Arnold Wamulanga" userId="f23d93aae524ed42" providerId="LiveId" clId="{AA0F3322-7839-4399-AAED-6B815135B766}" dt="2021-10-30T02:27:02.147" v="1011"/>
          <ac:spMkLst>
            <pc:docMk/>
            <pc:sldMk cId="483230372" sldId="315"/>
            <ac:spMk id="2" creationId="{8BD29875-FAA3-4852-A4EF-134500B4DAAC}"/>
          </ac:spMkLst>
        </pc:spChg>
        <pc:spChg chg="add mod">
          <ac:chgData name="Arnold Wamulanga" userId="f23d93aae524ed42" providerId="LiveId" clId="{AA0F3322-7839-4399-AAED-6B815135B766}" dt="2021-10-30T13:39:05.554" v="3587" actId="20577"/>
          <ac:spMkLst>
            <pc:docMk/>
            <pc:sldMk cId="483230372" sldId="315"/>
            <ac:spMk id="3" creationId="{7364A308-6DBE-4FFD-9923-E5CAA1B64722}"/>
          </ac:spMkLst>
        </pc:spChg>
      </pc:sldChg>
      <pc:sldChg chg="addSp delSp modSp new mod">
        <pc:chgData name="Arnold Wamulanga" userId="f23d93aae524ed42" providerId="LiveId" clId="{AA0F3322-7839-4399-AAED-6B815135B766}" dt="2021-10-30T04:16:08.004" v="3505" actId="1076"/>
        <pc:sldMkLst>
          <pc:docMk/>
          <pc:sldMk cId="1122141879" sldId="316"/>
        </pc:sldMkLst>
        <pc:spChg chg="add mod">
          <ac:chgData name="Arnold Wamulanga" userId="f23d93aae524ed42" providerId="LiveId" clId="{AA0F3322-7839-4399-AAED-6B815135B766}" dt="2021-10-30T04:16:08.004" v="3505" actId="1076"/>
          <ac:spMkLst>
            <pc:docMk/>
            <pc:sldMk cId="1122141879" sldId="316"/>
            <ac:spMk id="4" creationId="{C076120D-640E-4005-8F6B-69A03F872CF3}"/>
          </ac:spMkLst>
        </pc:spChg>
        <pc:picChg chg="add del mod">
          <ac:chgData name="Arnold Wamulanga" userId="f23d93aae524ed42" providerId="LiveId" clId="{AA0F3322-7839-4399-AAED-6B815135B766}" dt="2021-10-30T04:16:01.149" v="3504" actId="14100"/>
          <ac:picMkLst>
            <pc:docMk/>
            <pc:sldMk cId="1122141879" sldId="316"/>
            <ac:picMk id="3" creationId="{CBF4E58F-51F2-419E-A786-3FF15341A9DB}"/>
          </ac:picMkLst>
        </pc:picChg>
      </pc:sldChg>
      <pc:sldChg chg="addSp modSp new mod">
        <pc:chgData name="Arnold Wamulanga" userId="f23d93aae524ed42" providerId="LiveId" clId="{AA0F3322-7839-4399-AAED-6B815135B766}" dt="2021-10-30T13:42:33.745" v="3615" actId="20577"/>
        <pc:sldMkLst>
          <pc:docMk/>
          <pc:sldMk cId="601825910" sldId="317"/>
        </pc:sldMkLst>
        <pc:spChg chg="add mod">
          <ac:chgData name="Arnold Wamulanga" userId="f23d93aae524ed42" providerId="LiveId" clId="{AA0F3322-7839-4399-AAED-6B815135B766}" dt="2021-10-30T13:42:33.745" v="3615" actId="20577"/>
          <ac:spMkLst>
            <pc:docMk/>
            <pc:sldMk cId="601825910" sldId="317"/>
            <ac:spMk id="2" creationId="{666E8E13-4C2E-47FC-B03A-D1D61927BB74}"/>
          </ac:spMkLst>
        </pc:spChg>
      </pc:sldChg>
      <pc:sldChg chg="modSp new mod">
        <pc:chgData name="Arnold Wamulanga" userId="f23d93aae524ed42" providerId="LiveId" clId="{AA0F3322-7839-4399-AAED-6B815135B766}" dt="2021-10-30T04:17:16.833" v="3511" actId="14100"/>
        <pc:sldMkLst>
          <pc:docMk/>
          <pc:sldMk cId="3837160198" sldId="318"/>
        </pc:sldMkLst>
        <pc:spChg chg="mod">
          <ac:chgData name="Arnold Wamulanga" userId="f23d93aae524ed42" providerId="LiveId" clId="{AA0F3322-7839-4399-AAED-6B815135B766}" dt="2021-10-30T04:17:02.993" v="3509" actId="120"/>
          <ac:spMkLst>
            <pc:docMk/>
            <pc:sldMk cId="3837160198" sldId="318"/>
            <ac:spMk id="2" creationId="{5582EE60-52A8-4C57-BA0B-D1792151B460}"/>
          </ac:spMkLst>
        </pc:spChg>
        <pc:spChg chg="mod">
          <ac:chgData name="Arnold Wamulanga" userId="f23d93aae524ed42" providerId="LiveId" clId="{AA0F3322-7839-4399-AAED-6B815135B766}" dt="2021-10-30T04:17:16.833" v="3511" actId="14100"/>
          <ac:spMkLst>
            <pc:docMk/>
            <pc:sldMk cId="3837160198" sldId="318"/>
            <ac:spMk id="3" creationId="{6B016D87-FB16-4C69-B10B-5C9256E12BB1}"/>
          </ac:spMkLst>
        </pc:spChg>
      </pc:sldChg>
      <pc:sldChg chg="new del">
        <pc:chgData name="Arnold Wamulanga" userId="f23d93aae524ed42" providerId="LiveId" clId="{AA0F3322-7839-4399-AAED-6B815135B766}" dt="2021-10-30T03:05:28.663" v="2399" actId="2696"/>
        <pc:sldMkLst>
          <pc:docMk/>
          <pc:sldMk cId="3943274937" sldId="318"/>
        </pc:sldMkLst>
      </pc:sldChg>
      <pc:sldChg chg="addSp delSp modSp new mod">
        <pc:chgData name="Arnold Wamulanga" userId="f23d93aae524ed42" providerId="LiveId" clId="{AA0F3322-7839-4399-AAED-6B815135B766}" dt="2021-10-30T04:17:40.344" v="3513" actId="1076"/>
        <pc:sldMkLst>
          <pc:docMk/>
          <pc:sldMk cId="1400831782" sldId="319"/>
        </pc:sldMkLst>
        <pc:spChg chg="add del mod">
          <ac:chgData name="Arnold Wamulanga" userId="f23d93aae524ed42" providerId="LiveId" clId="{AA0F3322-7839-4399-AAED-6B815135B766}" dt="2021-10-30T03:35:43.914" v="2775"/>
          <ac:spMkLst>
            <pc:docMk/>
            <pc:sldMk cId="1400831782" sldId="319"/>
            <ac:spMk id="4" creationId="{A530AD92-D9CB-4193-B967-7629A4514566}"/>
          </ac:spMkLst>
        </pc:spChg>
        <pc:spChg chg="add mod">
          <ac:chgData name="Arnold Wamulanga" userId="f23d93aae524ed42" providerId="LiveId" clId="{AA0F3322-7839-4399-AAED-6B815135B766}" dt="2021-10-30T04:17:33.592" v="3512" actId="14100"/>
          <ac:spMkLst>
            <pc:docMk/>
            <pc:sldMk cId="1400831782" sldId="319"/>
            <ac:spMk id="5" creationId="{DCC1658E-80E5-458E-9B7B-FBFE061CBE3E}"/>
          </ac:spMkLst>
        </pc:spChg>
        <pc:picChg chg="add mod">
          <ac:chgData name="Arnold Wamulanga" userId="f23d93aae524ed42" providerId="LiveId" clId="{AA0F3322-7839-4399-AAED-6B815135B766}" dt="2021-10-30T04:17:40.344" v="3513" actId="1076"/>
          <ac:picMkLst>
            <pc:docMk/>
            <pc:sldMk cId="1400831782" sldId="319"/>
            <ac:picMk id="3" creationId="{4AF7CBFF-B77A-449F-9F7B-4C236BC3B301}"/>
          </ac:picMkLst>
        </pc:picChg>
      </pc:sldChg>
      <pc:sldChg chg="new del">
        <pc:chgData name="Arnold Wamulanga" userId="f23d93aae524ed42" providerId="LiveId" clId="{AA0F3322-7839-4399-AAED-6B815135B766}" dt="2021-10-30T03:44:27.398" v="3009" actId="2696"/>
        <pc:sldMkLst>
          <pc:docMk/>
          <pc:sldMk cId="85850308" sldId="320"/>
        </pc:sldMkLst>
      </pc:sldChg>
      <pc:sldChg chg="addSp delSp modSp new mod">
        <pc:chgData name="Arnold Wamulanga" userId="f23d93aae524ed42" providerId="LiveId" clId="{AA0F3322-7839-4399-AAED-6B815135B766}" dt="2021-10-30T04:18:25.173" v="3521" actId="14100"/>
        <pc:sldMkLst>
          <pc:docMk/>
          <pc:sldMk cId="1678792621" sldId="320"/>
        </pc:sldMkLst>
        <pc:spChg chg="mod">
          <ac:chgData name="Arnold Wamulanga" userId="f23d93aae524ed42" providerId="LiveId" clId="{AA0F3322-7839-4399-AAED-6B815135B766}" dt="2021-10-30T04:18:15.645" v="3517" actId="120"/>
          <ac:spMkLst>
            <pc:docMk/>
            <pc:sldMk cId="1678792621" sldId="320"/>
            <ac:spMk id="2" creationId="{D9FD37F2-F974-4B70-861A-0804F41CD74B}"/>
          </ac:spMkLst>
        </pc:spChg>
        <pc:spChg chg="del">
          <ac:chgData name="Arnold Wamulanga" userId="f23d93aae524ed42" providerId="LiveId" clId="{AA0F3322-7839-4399-AAED-6B815135B766}" dt="2021-10-30T03:45:47.567" v="3011" actId="931"/>
          <ac:spMkLst>
            <pc:docMk/>
            <pc:sldMk cId="1678792621" sldId="320"/>
            <ac:spMk id="3" creationId="{DED3D7C1-B8F3-4306-8006-251C0D00B3DA}"/>
          </ac:spMkLst>
        </pc:spChg>
        <pc:picChg chg="add mod">
          <ac:chgData name="Arnold Wamulanga" userId="f23d93aae524ed42" providerId="LiveId" clId="{AA0F3322-7839-4399-AAED-6B815135B766}" dt="2021-10-30T04:18:25.173" v="3521" actId="14100"/>
          <ac:picMkLst>
            <pc:docMk/>
            <pc:sldMk cId="1678792621" sldId="320"/>
            <ac:picMk id="5" creationId="{53753EB4-126C-44FE-AC0B-55F69B86E99E}"/>
          </ac:picMkLst>
        </pc:picChg>
      </pc:sldChg>
      <pc:sldChg chg="addSp delSp modSp new mod">
        <pc:chgData name="Arnold Wamulanga" userId="f23d93aae524ed42" providerId="LiveId" clId="{AA0F3322-7839-4399-AAED-6B815135B766}" dt="2021-10-30T04:19:10.259" v="3529" actId="1076"/>
        <pc:sldMkLst>
          <pc:docMk/>
          <pc:sldMk cId="1774782478" sldId="321"/>
        </pc:sldMkLst>
        <pc:spChg chg="mod">
          <ac:chgData name="Arnold Wamulanga" userId="f23d93aae524ed42" providerId="LiveId" clId="{AA0F3322-7839-4399-AAED-6B815135B766}" dt="2021-10-30T04:18:55.854" v="3525" actId="120"/>
          <ac:spMkLst>
            <pc:docMk/>
            <pc:sldMk cId="1774782478" sldId="321"/>
            <ac:spMk id="2" creationId="{54ECA179-620F-410E-BAAC-BC36271667BE}"/>
          </ac:spMkLst>
        </pc:spChg>
        <pc:spChg chg="del">
          <ac:chgData name="Arnold Wamulanga" userId="f23d93aae524ed42" providerId="LiveId" clId="{AA0F3322-7839-4399-AAED-6B815135B766}" dt="2021-10-30T03:53:24.302" v="3246" actId="931"/>
          <ac:spMkLst>
            <pc:docMk/>
            <pc:sldMk cId="1774782478" sldId="321"/>
            <ac:spMk id="3" creationId="{47E41516-3FB0-4FC3-BECA-504B057F58D0}"/>
          </ac:spMkLst>
        </pc:spChg>
        <pc:picChg chg="add mod">
          <ac:chgData name="Arnold Wamulanga" userId="f23d93aae524ed42" providerId="LiveId" clId="{AA0F3322-7839-4399-AAED-6B815135B766}" dt="2021-10-30T04:19:10.259" v="3529" actId="1076"/>
          <ac:picMkLst>
            <pc:docMk/>
            <pc:sldMk cId="1774782478" sldId="321"/>
            <ac:picMk id="5" creationId="{07789419-8EDF-4A4E-955D-16ED2F2F1E88}"/>
          </ac:picMkLst>
        </pc:picChg>
      </pc:sldChg>
      <pc:sldChg chg="addSp delSp modSp new mod">
        <pc:chgData name="Arnold Wamulanga" userId="f23d93aae524ed42" providerId="LiveId" clId="{AA0F3322-7839-4399-AAED-6B815135B766}" dt="2021-10-30T13:50:02.141" v="3853" actId="20577"/>
        <pc:sldMkLst>
          <pc:docMk/>
          <pc:sldMk cId="2293361190" sldId="322"/>
        </pc:sldMkLst>
        <pc:spChg chg="add del mod">
          <ac:chgData name="Arnold Wamulanga" userId="f23d93aae524ed42" providerId="LiveId" clId="{AA0F3322-7839-4399-AAED-6B815135B766}" dt="2021-10-30T04:03:35.582" v="3458"/>
          <ac:spMkLst>
            <pc:docMk/>
            <pc:sldMk cId="2293361190" sldId="322"/>
            <ac:spMk id="2" creationId="{C6C1F424-9CA9-4538-A74D-5A0DC3EE5746}"/>
          </ac:spMkLst>
        </pc:spChg>
        <pc:spChg chg="add del mod">
          <ac:chgData name="Arnold Wamulanga" userId="f23d93aae524ed42" providerId="LiveId" clId="{AA0F3322-7839-4399-AAED-6B815135B766}" dt="2021-10-30T04:05:01.572" v="3461"/>
          <ac:spMkLst>
            <pc:docMk/>
            <pc:sldMk cId="2293361190" sldId="322"/>
            <ac:spMk id="3" creationId="{578BD711-92B4-4E57-94FC-8E22580F9B09}"/>
          </ac:spMkLst>
        </pc:spChg>
        <pc:spChg chg="add del mod">
          <ac:chgData name="Arnold Wamulanga" userId="f23d93aae524ed42" providerId="LiveId" clId="{AA0F3322-7839-4399-AAED-6B815135B766}" dt="2021-10-30T13:44:32.197" v="3618"/>
          <ac:spMkLst>
            <pc:docMk/>
            <pc:sldMk cId="2293361190" sldId="322"/>
            <ac:spMk id="4" creationId="{86CD6383-F71E-482B-9FA8-F5012601DC32}"/>
          </ac:spMkLst>
        </pc:spChg>
        <pc:spChg chg="add mod">
          <ac:chgData name="Arnold Wamulanga" userId="f23d93aae524ed42" providerId="LiveId" clId="{AA0F3322-7839-4399-AAED-6B815135B766}" dt="2021-10-30T13:50:02.141" v="3853" actId="20577"/>
          <ac:spMkLst>
            <pc:docMk/>
            <pc:sldMk cId="2293361190" sldId="322"/>
            <ac:spMk id="5" creationId="{0DC8C050-26B9-4C0C-BF77-7FF661E6A54A}"/>
          </ac:spMkLst>
        </pc:spChg>
      </pc:sldChg>
      <pc:sldChg chg="modSp new mod">
        <pc:chgData name="Arnold Wamulanga" userId="f23d93aae524ed42" providerId="LiveId" clId="{AA0F3322-7839-4399-AAED-6B815135B766}" dt="2021-10-30T13:58:00.302" v="3903" actId="20577"/>
        <pc:sldMkLst>
          <pc:docMk/>
          <pc:sldMk cId="1147734330" sldId="323"/>
        </pc:sldMkLst>
        <pc:spChg chg="mod">
          <ac:chgData name="Arnold Wamulanga" userId="f23d93aae524ed42" providerId="LiveId" clId="{AA0F3322-7839-4399-AAED-6B815135B766}" dt="2021-10-30T13:54:33.652" v="3857" actId="255"/>
          <ac:spMkLst>
            <pc:docMk/>
            <pc:sldMk cId="1147734330" sldId="323"/>
            <ac:spMk id="2" creationId="{9F897223-E118-46BA-A39E-78B15156581E}"/>
          </ac:spMkLst>
        </pc:spChg>
        <pc:spChg chg="mod">
          <ac:chgData name="Arnold Wamulanga" userId="f23d93aae524ed42" providerId="LiveId" clId="{AA0F3322-7839-4399-AAED-6B815135B766}" dt="2021-10-30T13:58:00.302" v="3903" actId="20577"/>
          <ac:spMkLst>
            <pc:docMk/>
            <pc:sldMk cId="1147734330" sldId="323"/>
            <ac:spMk id="3" creationId="{69C62360-CF61-4BE9-9A81-E38693654957}"/>
          </ac:spMkLst>
        </pc:spChg>
      </pc:sldChg>
    </pc:docChg>
  </pc:docChgLst>
</pc:chgInfo>
</file>

<file path=ppt/media/image1.jpeg>
</file>

<file path=ppt/media/image10.png>
</file>

<file path=ppt/media/image11.png>
</file>

<file path=ppt/media/image12.png>
</file>

<file path=ppt/media/image2.png>
</file>

<file path=ppt/media/image3.pn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41C33F-8359-4AF8-B814-DD4E2A1BBF6A}" type="datetimeFigureOut">
              <a:rPr lang="en-US" smtClean="0"/>
              <a:t>10/29/2021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2E52EA-E827-4AC1-BD5E-67CFD5780D4A}" type="slidenum">
              <a:rPr lang="en-US" smtClean="0"/>
              <a:t>‹#›</a:t>
            </a:fld>
            <a:endParaRPr lang="en-US"/>
          </a:p>
        </p:txBody>
      </p:sp>
    </p:spTree>
    <p:extLst>
      <p:ext uri="{BB962C8B-B14F-4D97-AF65-F5344CB8AC3E}">
        <p14:creationId xmlns:p14="http://schemas.microsoft.com/office/powerpoint/2010/main" val="40463262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en-US"/>
              <a:t>Click to edit Master title style</a:t>
            </a:r>
            <a:endParaRPr lang="en-US" dirty="0"/>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10/29/2021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rIns="45720"/>
          <a:lstStyle/>
          <a:p>
            <a:fld id="{3A98EE3D-8CD1-4C3F-BD1C-C98C9596463C}" type="slidenum">
              <a:rPr lang="en-US" smtClean="0"/>
              <a:t>‹#›</a:t>
            </a:fld>
            <a:endParaRPr lang="en-US" dirty="0"/>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33852362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6E202-B606-4609-B914-27C9371A1F6D}" type="datetime1">
              <a:rPr lang="en-US" smtClean="0"/>
              <a:t>10/29/2021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0827959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6E202-B606-4609-B914-27C9371A1F6D}" type="datetime1">
              <a:rPr lang="en-US" smtClean="0"/>
              <a:t>10/29/2021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39222819"/>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10/29/2021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34508763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en-US"/>
              <a:t>Click to edit Master title style</a:t>
            </a:r>
            <a:endParaRPr lang="en-US" dirty="0"/>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10/29/2021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625425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605374" y="2052116"/>
            <a:ext cx="3891960" cy="39978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66636" y="2052114"/>
            <a:ext cx="3894222" cy="39978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10/29/2021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2476173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609285" y="2851331"/>
            <a:ext cx="3893623" cy="30714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66635" y="2851331"/>
            <a:ext cx="3899798" cy="30714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10/29/2021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84218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10/29/2021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28187712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9667345-2558-425A-8533-9BFDBCE15005}" type="datetime1">
              <a:rPr lang="en-US" smtClean="0"/>
              <a:t>10/29/2021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323339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120154" y="805818"/>
            <a:ext cx="5446278" cy="52441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t>10/29/2021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9576334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907D986-8816-4272-A432-0437A28A9828}" type="datetime1">
              <a:rPr lang="en-US" smtClean="0"/>
              <a:t>10/29/2021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531499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62D6E202-B606-4609-B914-27C9371A1F6D}" type="datetime1">
              <a:rPr lang="en-US" smtClean="0"/>
              <a:t>10/29/2021</a:t>
            </a:fld>
            <a:endParaRPr lang="en-US" dirty="0"/>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3A98EE3D-8CD1-4C3F-BD1C-C98C9596463C}" type="slidenum">
              <a:rPr lang="en-US" smtClean="0"/>
              <a:t>‹#›</a:t>
            </a:fld>
            <a:endParaRPr lang="en-US" dirty="0"/>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19632965"/>
      </p:ext>
    </p:extLst>
  </p:cSld>
  <p:clrMap bg1="dk1" tx1="lt1" bg2="dk2" tx2="lt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Lst>
  <p:hf sldNum="0" hdr="0" ftr="0" dt="0"/>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19F33-FAFC-486B-AD7C-02115307285D}"/>
              </a:ext>
            </a:extLst>
          </p:cNvPr>
          <p:cNvSpPr>
            <a:spLocks noGrp="1"/>
          </p:cNvSpPr>
          <p:nvPr>
            <p:ph type="title"/>
          </p:nvPr>
        </p:nvSpPr>
        <p:spPr>
          <a:xfrm>
            <a:off x="1306791" y="269422"/>
            <a:ext cx="7958331" cy="1077229"/>
          </a:xfrm>
        </p:spPr>
        <p:txBody>
          <a:bodyPr>
            <a:noAutofit/>
          </a:bodyPr>
          <a:lstStyle/>
          <a:p>
            <a:pPr algn="l"/>
            <a:r>
              <a:rPr lang="en-US" sz="4800" dirty="0">
                <a:latin typeface="Times New Roman" panose="02020603050405020304" pitchFamily="18" charset="0"/>
                <a:cs typeface="Times New Roman" panose="02020603050405020304" pitchFamily="18" charset="0"/>
              </a:rPr>
              <a:t>A PRESENTATION BY TEAM </a:t>
            </a:r>
            <a:r>
              <a:rPr lang="en-US" sz="4800" dirty="0">
                <a:latin typeface="Elephant" panose="02020904090505020303" pitchFamily="18" charset="0"/>
                <a:cs typeface="Times New Roman" panose="02020603050405020304" pitchFamily="18" charset="0"/>
              </a:rPr>
              <a:t>PREDILYTICS</a:t>
            </a:r>
          </a:p>
        </p:txBody>
      </p:sp>
      <p:pic>
        <p:nvPicPr>
          <p:cNvPr id="5" name="Content Placeholder 4" descr="Man presenting in meeting">
            <a:extLst>
              <a:ext uri="{FF2B5EF4-FFF2-40B4-BE49-F238E27FC236}">
                <a16:creationId xmlns:a16="http://schemas.microsoft.com/office/drawing/2014/main" id="{5551DE75-E758-4352-A14C-5819BF6233E5}"/>
              </a:ext>
            </a:extLst>
          </p:cNvPr>
          <p:cNvPicPr>
            <a:picLocks noGrp="1" noChangeAspect="1"/>
          </p:cNvPicPr>
          <p:nvPr>
            <p:ph idx="1"/>
          </p:nvPr>
        </p:nvPicPr>
        <p:blipFill>
          <a:blip r:embed="rId2"/>
          <a:stretch>
            <a:fillRect/>
          </a:stretch>
        </p:blipFill>
        <p:spPr>
          <a:xfrm>
            <a:off x="1525328" y="2247947"/>
            <a:ext cx="5995489" cy="3997325"/>
          </a:xfrm>
        </p:spPr>
      </p:pic>
    </p:spTree>
    <p:extLst>
      <p:ext uri="{BB962C8B-B14F-4D97-AF65-F5344CB8AC3E}">
        <p14:creationId xmlns:p14="http://schemas.microsoft.com/office/powerpoint/2010/main" val="32981883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97BCCE4-3CB6-4C19-A98C-E322F1186AEB}"/>
              </a:ext>
            </a:extLst>
          </p:cNvPr>
          <p:cNvSpPr txBox="1"/>
          <p:nvPr/>
        </p:nvSpPr>
        <p:spPr>
          <a:xfrm>
            <a:off x="941033" y="630315"/>
            <a:ext cx="10493406" cy="8463855"/>
          </a:xfrm>
          <a:prstGeom prst="rect">
            <a:avLst/>
          </a:prstGeom>
          <a:noFill/>
        </p:spPr>
        <p:txBody>
          <a:bodyPr wrap="square" rtlCol="0">
            <a:spAutoFit/>
          </a:bodyPr>
          <a:lstStyle/>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sz="3200" u="sng" dirty="0">
                <a:latin typeface="Times New Roman" panose="02020603050405020304" pitchFamily="18" charset="0"/>
                <a:cs typeface="Times New Roman" panose="02020603050405020304" pitchFamily="18" charset="0"/>
              </a:rPr>
              <a:t>What was the change in the price of the stock over time?</a:t>
            </a:r>
          </a:p>
          <a:p>
            <a:endParaRPr lang="en-US" sz="2800" u="sng"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Stock prices change everyday by market forces. This question requires us to show the behavior of the stock for each company over time. </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For purposes of  this presentation, we sampled a timeline of 12months (between 2020-10 and 2021-09).</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Change in the price of stock is affected by a number of factors including but not limited to; political events, changes in the organization, natural calamities, among others.</a:t>
            </a:r>
          </a:p>
          <a:p>
            <a:endParaRPr lang="en-US" sz="2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a:t>
            </a:r>
          </a:p>
          <a:p>
            <a:endParaRPr lang="en-US" sz="2800"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6757300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A5CFBB5-5A9D-4AFD-BEDF-2DEF6F020C98}"/>
              </a:ext>
            </a:extLst>
          </p:cNvPr>
          <p:cNvPicPr>
            <a:picLocks noChangeAspect="1"/>
          </p:cNvPicPr>
          <p:nvPr/>
        </p:nvPicPr>
        <p:blipFill>
          <a:blip r:embed="rId2"/>
          <a:stretch>
            <a:fillRect/>
          </a:stretch>
        </p:blipFill>
        <p:spPr>
          <a:xfrm>
            <a:off x="1218777" y="0"/>
            <a:ext cx="9754445" cy="6504996"/>
          </a:xfrm>
          <a:prstGeom prst="rect">
            <a:avLst/>
          </a:prstGeom>
        </p:spPr>
      </p:pic>
      <p:sp>
        <p:nvSpPr>
          <p:cNvPr id="4" name="TextBox 3">
            <a:extLst>
              <a:ext uri="{FF2B5EF4-FFF2-40B4-BE49-F238E27FC236}">
                <a16:creationId xmlns:a16="http://schemas.microsoft.com/office/drawing/2014/main" id="{462FA065-C83A-47C7-829F-5365625E32E0}"/>
              </a:ext>
            </a:extLst>
          </p:cNvPr>
          <p:cNvSpPr txBox="1"/>
          <p:nvPr/>
        </p:nvSpPr>
        <p:spPr>
          <a:xfrm>
            <a:off x="1287263" y="221942"/>
            <a:ext cx="9019712" cy="584775"/>
          </a:xfrm>
          <a:prstGeom prst="rect">
            <a:avLst/>
          </a:prstGeom>
          <a:noFill/>
        </p:spPr>
        <p:txBody>
          <a:bodyPr wrap="square" rtlCol="0">
            <a:spAutoFit/>
          </a:bodyPr>
          <a:lstStyle/>
          <a:p>
            <a:r>
              <a:rPr lang="en-US" sz="3200" u="sng" dirty="0">
                <a:latin typeface="Times New Roman" panose="02020603050405020304" pitchFamily="18" charset="0"/>
                <a:cs typeface="Times New Roman" panose="02020603050405020304" pitchFamily="18" charset="0"/>
              </a:rPr>
              <a:t>Change in price of stock </a:t>
            </a:r>
            <a:r>
              <a:rPr lang="en-US" dirty="0"/>
              <a:t>(</a:t>
            </a:r>
            <a:r>
              <a:rPr lang="en-US" dirty="0">
                <a:latin typeface="Times New Roman" panose="02020603050405020304" pitchFamily="18" charset="0"/>
                <a:cs typeface="Times New Roman" panose="02020603050405020304" pitchFamily="18" charset="0"/>
              </a:rPr>
              <a:t>sample from 2020-10 to 2021-09</a:t>
            </a:r>
            <a:r>
              <a:rPr lang="en-US" dirty="0"/>
              <a:t>)</a:t>
            </a:r>
          </a:p>
        </p:txBody>
      </p:sp>
    </p:spTree>
    <p:extLst>
      <p:ext uri="{BB962C8B-B14F-4D97-AF65-F5344CB8AC3E}">
        <p14:creationId xmlns:p14="http://schemas.microsoft.com/office/powerpoint/2010/main" val="22078737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364A308-6DBE-4FFD-9923-E5CAA1B64722}"/>
              </a:ext>
            </a:extLst>
          </p:cNvPr>
          <p:cNvSpPr txBox="1"/>
          <p:nvPr/>
        </p:nvSpPr>
        <p:spPr>
          <a:xfrm>
            <a:off x="970626" y="958788"/>
            <a:ext cx="10357281" cy="4124206"/>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All companies we sampled recorded positive numbers in change in the price of stock indicating an increase in the price of stock the respective companies</a:t>
            </a:r>
            <a:r>
              <a:rPr lang="en-US" dirty="0"/>
              <a:t>.</a:t>
            </a:r>
          </a:p>
          <a:p>
            <a:endParaRPr lang="en-US" dirty="0"/>
          </a:p>
          <a:p>
            <a:r>
              <a:rPr lang="en-US" sz="3200" dirty="0">
                <a:latin typeface="Times New Roman" panose="02020603050405020304" pitchFamily="18" charset="0"/>
                <a:cs typeface="Times New Roman" panose="02020603050405020304" pitchFamily="18" charset="0"/>
              </a:rPr>
              <a:t>APPL = 26%</a:t>
            </a:r>
          </a:p>
          <a:p>
            <a:r>
              <a:rPr lang="en-US" sz="3200" dirty="0">
                <a:latin typeface="Times New Roman" panose="02020603050405020304" pitchFamily="18" charset="0"/>
                <a:cs typeface="Times New Roman" panose="02020603050405020304" pitchFamily="18" charset="0"/>
              </a:rPr>
              <a:t>GOOG = 79%</a:t>
            </a:r>
          </a:p>
          <a:p>
            <a:r>
              <a:rPr lang="en-US" sz="3200" dirty="0">
                <a:latin typeface="Times New Roman" panose="02020603050405020304" pitchFamily="18" charset="0"/>
                <a:cs typeface="Times New Roman" panose="02020603050405020304" pitchFamily="18" charset="0"/>
              </a:rPr>
              <a:t>FB = 27%</a:t>
            </a:r>
          </a:p>
          <a:p>
            <a:r>
              <a:rPr lang="en-US" sz="3200" dirty="0">
                <a:latin typeface="Times New Roman" panose="02020603050405020304" pitchFamily="18" charset="0"/>
                <a:cs typeface="Times New Roman" panose="02020603050405020304" pitchFamily="18" charset="0"/>
              </a:rPr>
              <a:t>TSLA = 73%</a:t>
            </a:r>
          </a:p>
          <a:p>
            <a:r>
              <a:rPr lang="en-US" sz="3200" dirty="0">
                <a:latin typeface="Times New Roman" panose="02020603050405020304" pitchFamily="18" charset="0"/>
                <a:cs typeface="Times New Roman" panose="02020603050405020304" pitchFamily="18" charset="0"/>
              </a:rPr>
              <a:t>MSFT = 33%</a:t>
            </a:r>
          </a:p>
        </p:txBody>
      </p:sp>
    </p:spTree>
    <p:extLst>
      <p:ext uri="{BB962C8B-B14F-4D97-AF65-F5344CB8AC3E}">
        <p14:creationId xmlns:p14="http://schemas.microsoft.com/office/powerpoint/2010/main" val="4832303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252486D-67FC-4331-B021-94B73F20D800}"/>
              </a:ext>
            </a:extLst>
          </p:cNvPr>
          <p:cNvSpPr txBox="1"/>
          <p:nvPr/>
        </p:nvSpPr>
        <p:spPr>
          <a:xfrm>
            <a:off x="1047564" y="355107"/>
            <a:ext cx="10324731" cy="5447645"/>
          </a:xfrm>
          <a:prstGeom prst="rect">
            <a:avLst/>
          </a:prstGeom>
          <a:noFill/>
        </p:spPr>
        <p:txBody>
          <a:bodyPr wrap="square" rtlCol="0">
            <a:spAutoFit/>
          </a:bodyPr>
          <a:lstStyle/>
          <a:p>
            <a:r>
              <a:rPr lang="en-US" sz="3200" u="sng" dirty="0">
                <a:latin typeface="Times New Roman" panose="02020603050405020304" pitchFamily="18" charset="0"/>
                <a:cs typeface="Times New Roman" panose="02020603050405020304" pitchFamily="18" charset="0"/>
              </a:rPr>
              <a:t>What was the moving average of the various stocks?</a:t>
            </a:r>
          </a:p>
          <a:p>
            <a:endParaRPr lang="en-US"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A moving average is an indicator that shows the average value of a stock’s price over a specified period and is usually plotted along with the closing price. It is represented as a line chart.</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If a moving average is rising, it means the stock is on an uptrend and the reverse is also true.</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During this project, we quoted a moving average for 2months, 4months and 5months for the respective companies as shown in the next slide.</a:t>
            </a:r>
          </a:p>
          <a:p>
            <a:endParaRPr lang="en-US" dirty="0"/>
          </a:p>
        </p:txBody>
      </p:sp>
    </p:spTree>
    <p:extLst>
      <p:ext uri="{BB962C8B-B14F-4D97-AF65-F5344CB8AC3E}">
        <p14:creationId xmlns:p14="http://schemas.microsoft.com/office/powerpoint/2010/main" val="255556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line chart&#10;&#10;Description automatically generated">
            <a:extLst>
              <a:ext uri="{FF2B5EF4-FFF2-40B4-BE49-F238E27FC236}">
                <a16:creationId xmlns:a16="http://schemas.microsoft.com/office/drawing/2014/main" id="{CBF4E58F-51F2-419E-A786-3FF15341A9DB}"/>
              </a:ext>
            </a:extLst>
          </p:cNvPr>
          <p:cNvPicPr>
            <a:picLocks noChangeAspect="1"/>
          </p:cNvPicPr>
          <p:nvPr/>
        </p:nvPicPr>
        <p:blipFill>
          <a:blip r:embed="rId2"/>
          <a:stretch>
            <a:fillRect/>
          </a:stretch>
        </p:blipFill>
        <p:spPr>
          <a:xfrm>
            <a:off x="1003177" y="905522"/>
            <a:ext cx="10369118" cy="5708342"/>
          </a:xfrm>
          <a:prstGeom prst="rect">
            <a:avLst/>
          </a:prstGeom>
        </p:spPr>
      </p:pic>
      <p:sp>
        <p:nvSpPr>
          <p:cNvPr id="4" name="TextBox 3">
            <a:extLst>
              <a:ext uri="{FF2B5EF4-FFF2-40B4-BE49-F238E27FC236}">
                <a16:creationId xmlns:a16="http://schemas.microsoft.com/office/drawing/2014/main" id="{C076120D-640E-4005-8F6B-69A03F872CF3}"/>
              </a:ext>
            </a:extLst>
          </p:cNvPr>
          <p:cNvSpPr txBox="1"/>
          <p:nvPr/>
        </p:nvSpPr>
        <p:spPr>
          <a:xfrm>
            <a:off x="1003177" y="146484"/>
            <a:ext cx="8815526" cy="646331"/>
          </a:xfrm>
          <a:prstGeom prst="rect">
            <a:avLst/>
          </a:prstGeom>
          <a:noFill/>
        </p:spPr>
        <p:txBody>
          <a:bodyPr wrap="square" rtlCol="0">
            <a:spAutoFit/>
          </a:bodyPr>
          <a:lstStyle/>
          <a:p>
            <a:r>
              <a:rPr lang="en-US" sz="3600" u="sng" dirty="0">
                <a:latin typeface="Times New Roman" panose="02020603050405020304" pitchFamily="18" charset="0"/>
                <a:cs typeface="Times New Roman" panose="02020603050405020304" pitchFamily="18" charset="0"/>
              </a:rPr>
              <a:t>Moving averages for the respective stocks</a:t>
            </a:r>
          </a:p>
        </p:txBody>
      </p:sp>
    </p:spTree>
    <p:extLst>
      <p:ext uri="{BB962C8B-B14F-4D97-AF65-F5344CB8AC3E}">
        <p14:creationId xmlns:p14="http://schemas.microsoft.com/office/powerpoint/2010/main" val="11221418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66E8E13-4C2E-47FC-B03A-D1D61927BB74}"/>
              </a:ext>
            </a:extLst>
          </p:cNvPr>
          <p:cNvSpPr txBox="1"/>
          <p:nvPr/>
        </p:nvSpPr>
        <p:spPr>
          <a:xfrm>
            <a:off x="958788" y="614779"/>
            <a:ext cx="10440140" cy="4401205"/>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You will notice that the 4 months and 5 months moving average is slower to adjust to the price changes because it uses more data points in its calculation. On the other hand, the 2 months moving average quickly responds to price changes because each value has a greater weighting in the calculation due to the less time period.</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For example, the moving averages recorded for Google over the sampled period indicates that the company’s stock consistently maintained an uptrend generally performing better on the market compared to the other four companies we sampled in the same period. </a:t>
            </a:r>
          </a:p>
        </p:txBody>
      </p:sp>
    </p:spTree>
    <p:extLst>
      <p:ext uri="{BB962C8B-B14F-4D97-AF65-F5344CB8AC3E}">
        <p14:creationId xmlns:p14="http://schemas.microsoft.com/office/powerpoint/2010/main" val="6018259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2EE60-52A8-4C57-BA0B-D1792151B460}"/>
              </a:ext>
            </a:extLst>
          </p:cNvPr>
          <p:cNvSpPr>
            <a:spLocks noGrp="1"/>
          </p:cNvSpPr>
          <p:nvPr>
            <p:ph type="title"/>
          </p:nvPr>
        </p:nvSpPr>
        <p:spPr>
          <a:xfrm>
            <a:off x="1067094" y="568359"/>
            <a:ext cx="7958331" cy="1077229"/>
          </a:xfrm>
        </p:spPr>
        <p:txBody>
          <a:bodyPr>
            <a:normAutofit fontScale="90000"/>
          </a:bodyPr>
          <a:lstStyle/>
          <a:p>
            <a:pPr algn="l"/>
            <a:r>
              <a:rPr lang="en-US" sz="4000" dirty="0">
                <a:latin typeface="Times New Roman" panose="02020603050405020304" pitchFamily="18" charset="0"/>
                <a:cs typeface="Times New Roman" panose="02020603050405020304" pitchFamily="18" charset="0"/>
              </a:rPr>
              <a:t>Show the correlation between different stocks' closing prices</a:t>
            </a:r>
            <a:br>
              <a:rPr lang="en-US" dirty="0"/>
            </a:br>
            <a:endParaRPr lang="en-US" dirty="0"/>
          </a:p>
        </p:txBody>
      </p:sp>
      <p:sp>
        <p:nvSpPr>
          <p:cNvPr id="3" name="Content Placeholder 2">
            <a:extLst>
              <a:ext uri="{FF2B5EF4-FFF2-40B4-BE49-F238E27FC236}">
                <a16:creationId xmlns:a16="http://schemas.microsoft.com/office/drawing/2014/main" id="{6B016D87-FB16-4C69-B10B-5C9256E12BB1}"/>
              </a:ext>
            </a:extLst>
          </p:cNvPr>
          <p:cNvSpPr>
            <a:spLocks noGrp="1"/>
          </p:cNvSpPr>
          <p:nvPr>
            <p:ph idx="1"/>
          </p:nvPr>
        </p:nvSpPr>
        <p:spPr>
          <a:xfrm>
            <a:off x="1147988" y="1645588"/>
            <a:ext cx="10135529" cy="3997828"/>
          </a:xfrm>
        </p:spPr>
        <p:txBody>
          <a:bodyPr/>
          <a:lstStyle/>
          <a:p>
            <a:r>
              <a:rPr lang="en-US" dirty="0">
                <a:latin typeface="Times New Roman" panose="02020603050405020304" pitchFamily="18" charset="0"/>
                <a:cs typeface="Times New Roman" panose="02020603050405020304" pitchFamily="18" charset="0"/>
              </a:rPr>
              <a:t>For purposes of this project, we have drawn a plot of two variables with univariate and bivariate  graphs.</a:t>
            </a:r>
          </a:p>
          <a:p>
            <a:r>
              <a:rPr lang="en-US" dirty="0">
                <a:latin typeface="Times New Roman" panose="02020603050405020304" pitchFamily="18" charset="0"/>
                <a:cs typeface="Times New Roman" panose="02020603050405020304" pitchFamily="18" charset="0"/>
              </a:rPr>
              <a:t>Furthermore, we used scenarios of different linear relationships when comparing with stock of the same company Vs different stocks.</a:t>
            </a:r>
          </a:p>
          <a:p>
            <a:pPr marL="0" indent="0">
              <a:buNone/>
            </a:pPr>
            <a:r>
              <a:rPr lang="en-US"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8371601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scatter chart&#10;&#10;Description automatically generated">
            <a:extLst>
              <a:ext uri="{FF2B5EF4-FFF2-40B4-BE49-F238E27FC236}">
                <a16:creationId xmlns:a16="http://schemas.microsoft.com/office/drawing/2014/main" id="{4AF7CBFF-B77A-449F-9F7B-4C236BC3B301}"/>
              </a:ext>
            </a:extLst>
          </p:cNvPr>
          <p:cNvPicPr>
            <a:picLocks noChangeAspect="1"/>
          </p:cNvPicPr>
          <p:nvPr/>
        </p:nvPicPr>
        <p:blipFill>
          <a:blip r:embed="rId2"/>
          <a:stretch>
            <a:fillRect/>
          </a:stretch>
        </p:blipFill>
        <p:spPr>
          <a:xfrm>
            <a:off x="3006914" y="1653809"/>
            <a:ext cx="5485714" cy="5204191"/>
          </a:xfrm>
          <a:prstGeom prst="rect">
            <a:avLst/>
          </a:prstGeom>
        </p:spPr>
      </p:pic>
      <p:sp>
        <p:nvSpPr>
          <p:cNvPr id="5" name="TextBox 4">
            <a:extLst>
              <a:ext uri="{FF2B5EF4-FFF2-40B4-BE49-F238E27FC236}">
                <a16:creationId xmlns:a16="http://schemas.microsoft.com/office/drawing/2014/main" id="{DCC1658E-80E5-458E-9B7B-FBFE061CBE3E}"/>
              </a:ext>
            </a:extLst>
          </p:cNvPr>
          <p:cNvSpPr txBox="1"/>
          <p:nvPr/>
        </p:nvSpPr>
        <p:spPr>
          <a:xfrm>
            <a:off x="985421" y="417250"/>
            <a:ext cx="10422385" cy="1477328"/>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The linear graph below shows a comparison between MSFT stock, and because both stocks behave in the same manner we end up with a perfectly linear relationship.</a:t>
            </a:r>
          </a:p>
          <a:p>
            <a:endParaRPr lang="en-US" dirty="0"/>
          </a:p>
        </p:txBody>
      </p:sp>
    </p:spTree>
    <p:extLst>
      <p:ext uri="{BB962C8B-B14F-4D97-AF65-F5344CB8AC3E}">
        <p14:creationId xmlns:p14="http://schemas.microsoft.com/office/powerpoint/2010/main" val="14008317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D37F2-F974-4B70-861A-0804F41CD74B}"/>
              </a:ext>
            </a:extLst>
          </p:cNvPr>
          <p:cNvSpPr>
            <a:spLocks noGrp="1"/>
          </p:cNvSpPr>
          <p:nvPr>
            <p:ph type="title"/>
          </p:nvPr>
        </p:nvSpPr>
        <p:spPr>
          <a:xfrm>
            <a:off x="1058215" y="177741"/>
            <a:ext cx="10180915" cy="1077229"/>
          </a:xfrm>
        </p:spPr>
        <p:txBody>
          <a:bodyPr>
            <a:normAutofit fontScale="90000"/>
          </a:bodyPr>
          <a:lstStyle/>
          <a:p>
            <a:pPr algn="l"/>
            <a:r>
              <a:rPr lang="en-US" sz="2800" dirty="0">
                <a:latin typeface="Times New Roman" panose="02020603050405020304" pitchFamily="18" charset="0"/>
                <a:cs typeface="Times New Roman" panose="02020603050405020304" pitchFamily="18" charset="0"/>
              </a:rPr>
              <a:t>In the figure below we show a linear relationship between </a:t>
            </a:r>
            <a:r>
              <a:rPr lang="en-US" sz="2800" u="sng" dirty="0">
                <a:latin typeface="Times New Roman" panose="02020603050405020304" pitchFamily="18" charset="0"/>
                <a:cs typeface="Times New Roman" panose="02020603050405020304" pitchFamily="18" charset="0"/>
              </a:rPr>
              <a:t>MSFT</a:t>
            </a:r>
            <a:r>
              <a:rPr lang="en-US" sz="2800" dirty="0">
                <a:latin typeface="Times New Roman" panose="02020603050405020304" pitchFamily="18" charset="0"/>
                <a:cs typeface="Times New Roman" panose="02020603050405020304" pitchFamily="18" charset="0"/>
              </a:rPr>
              <a:t> and </a:t>
            </a:r>
            <a:r>
              <a:rPr lang="en-US" sz="2800" u="sng" dirty="0">
                <a:latin typeface="Times New Roman" panose="02020603050405020304" pitchFamily="18" charset="0"/>
                <a:cs typeface="Times New Roman" panose="02020603050405020304" pitchFamily="18" charset="0"/>
              </a:rPr>
              <a:t>GOOG</a:t>
            </a:r>
            <a:r>
              <a:rPr lang="en-US" sz="2800" dirty="0">
                <a:latin typeface="Times New Roman" panose="02020603050405020304" pitchFamily="18" charset="0"/>
                <a:cs typeface="Times New Roman" panose="02020603050405020304" pitchFamily="18" charset="0"/>
              </a:rPr>
              <a:t> stocks, and from how scattered the plots are, it implies that there is no relationship whatsoever between the two stocks.</a:t>
            </a:r>
          </a:p>
        </p:txBody>
      </p:sp>
      <p:pic>
        <p:nvPicPr>
          <p:cNvPr id="5" name="Content Placeholder 4" descr="Chart, scatter chart&#10;&#10;Description automatically generated">
            <a:extLst>
              <a:ext uri="{FF2B5EF4-FFF2-40B4-BE49-F238E27FC236}">
                <a16:creationId xmlns:a16="http://schemas.microsoft.com/office/drawing/2014/main" id="{53753EB4-126C-44FE-AC0B-55F69B86E99E}"/>
              </a:ext>
            </a:extLst>
          </p:cNvPr>
          <p:cNvPicPr>
            <a:picLocks noGrp="1" noChangeAspect="1"/>
          </p:cNvPicPr>
          <p:nvPr>
            <p:ph idx="1"/>
          </p:nvPr>
        </p:nvPicPr>
        <p:blipFill>
          <a:blip r:embed="rId2"/>
          <a:stretch>
            <a:fillRect/>
          </a:stretch>
        </p:blipFill>
        <p:spPr>
          <a:xfrm>
            <a:off x="3385544" y="1857329"/>
            <a:ext cx="4755279" cy="4410306"/>
          </a:xfrm>
        </p:spPr>
      </p:pic>
    </p:spTree>
    <p:extLst>
      <p:ext uri="{BB962C8B-B14F-4D97-AF65-F5344CB8AC3E}">
        <p14:creationId xmlns:p14="http://schemas.microsoft.com/office/powerpoint/2010/main" val="16787926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CA179-620F-410E-BAAC-BC36271667BE}"/>
              </a:ext>
            </a:extLst>
          </p:cNvPr>
          <p:cNvSpPr>
            <a:spLocks noGrp="1"/>
          </p:cNvSpPr>
          <p:nvPr>
            <p:ph type="title"/>
          </p:nvPr>
        </p:nvSpPr>
        <p:spPr>
          <a:xfrm>
            <a:off x="1075971" y="269422"/>
            <a:ext cx="10109893" cy="1077229"/>
          </a:xfrm>
        </p:spPr>
        <p:txBody>
          <a:bodyPr>
            <a:normAutofit/>
          </a:bodyPr>
          <a:lstStyle/>
          <a:p>
            <a:pPr algn="l"/>
            <a:r>
              <a:rPr lang="en-US" sz="2800" dirty="0">
                <a:latin typeface="Times New Roman" panose="02020603050405020304" pitchFamily="18" charset="0"/>
                <a:cs typeface="Times New Roman" panose="02020603050405020304" pitchFamily="18" charset="0"/>
              </a:rPr>
              <a:t>The figure below depicts how each of the stocks for the listed companies relate when plotted with  a different company’s stock.</a:t>
            </a:r>
          </a:p>
        </p:txBody>
      </p:sp>
      <p:pic>
        <p:nvPicPr>
          <p:cNvPr id="5" name="Content Placeholder 4" descr="Chart&#10;&#10;Description automatically generated">
            <a:extLst>
              <a:ext uri="{FF2B5EF4-FFF2-40B4-BE49-F238E27FC236}">
                <a16:creationId xmlns:a16="http://schemas.microsoft.com/office/drawing/2014/main" id="{07789419-8EDF-4A4E-955D-16ED2F2F1E88}"/>
              </a:ext>
            </a:extLst>
          </p:cNvPr>
          <p:cNvPicPr>
            <a:picLocks noGrp="1" noChangeAspect="1"/>
          </p:cNvPicPr>
          <p:nvPr>
            <p:ph idx="1"/>
          </p:nvPr>
        </p:nvPicPr>
        <p:blipFill>
          <a:blip r:embed="rId2"/>
          <a:stretch>
            <a:fillRect/>
          </a:stretch>
        </p:blipFill>
        <p:spPr>
          <a:xfrm>
            <a:off x="2657576" y="1537733"/>
            <a:ext cx="5793966" cy="4765413"/>
          </a:xfrm>
        </p:spPr>
      </p:pic>
    </p:spTree>
    <p:extLst>
      <p:ext uri="{BB962C8B-B14F-4D97-AF65-F5344CB8AC3E}">
        <p14:creationId xmlns:p14="http://schemas.microsoft.com/office/powerpoint/2010/main" val="17747824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836BE-FCA5-47D9-B0E2-AE182FCE7F12}"/>
              </a:ext>
            </a:extLst>
          </p:cNvPr>
          <p:cNvSpPr>
            <a:spLocks noGrp="1"/>
          </p:cNvSpPr>
          <p:nvPr>
            <p:ph type="title"/>
          </p:nvPr>
        </p:nvSpPr>
        <p:spPr>
          <a:xfrm>
            <a:off x="1040460" y="568359"/>
            <a:ext cx="7958331" cy="1077229"/>
          </a:xfrm>
        </p:spPr>
        <p:txBody>
          <a:bodyPr>
            <a:normAutofit/>
          </a:bodyPr>
          <a:lstStyle/>
          <a:p>
            <a:pPr algn="l"/>
            <a:r>
              <a:rPr lang="en-US" sz="4800" dirty="0">
                <a:latin typeface="Times New Roman" panose="02020603050405020304" pitchFamily="18" charset="0"/>
                <a:cs typeface="Times New Roman" panose="02020603050405020304" pitchFamily="18" charset="0"/>
              </a:rPr>
              <a:t>Team </a:t>
            </a:r>
            <a:r>
              <a:rPr lang="en-US" sz="4800" dirty="0">
                <a:latin typeface="Elephant" panose="02020904090505020303" pitchFamily="18" charset="0"/>
                <a:cs typeface="Times New Roman" panose="02020603050405020304" pitchFamily="18" charset="0"/>
              </a:rPr>
              <a:t>PREDILYTICS</a:t>
            </a:r>
          </a:p>
        </p:txBody>
      </p:sp>
      <p:sp>
        <p:nvSpPr>
          <p:cNvPr id="3" name="Content Placeholder 2">
            <a:extLst>
              <a:ext uri="{FF2B5EF4-FFF2-40B4-BE49-F238E27FC236}">
                <a16:creationId xmlns:a16="http://schemas.microsoft.com/office/drawing/2014/main" id="{25B5EBAD-66D2-4BF2-A741-C64FBCABB72D}"/>
              </a:ext>
            </a:extLst>
          </p:cNvPr>
          <p:cNvSpPr>
            <a:spLocks noGrp="1"/>
          </p:cNvSpPr>
          <p:nvPr>
            <p:ph idx="1"/>
          </p:nvPr>
        </p:nvSpPr>
        <p:spPr>
          <a:xfrm>
            <a:off x="1121355" y="2016605"/>
            <a:ext cx="7796540" cy="3997828"/>
          </a:xfrm>
        </p:spPr>
        <p:txBody>
          <a:bodyPr>
            <a:normAutofit/>
          </a:bodyPr>
          <a:lstStyle/>
          <a:p>
            <a:r>
              <a:rPr lang="en-US" sz="3200" dirty="0">
                <a:latin typeface="Times New Roman" panose="02020603050405020304" pitchFamily="18" charset="0"/>
                <a:cs typeface="Times New Roman" panose="02020603050405020304" pitchFamily="18" charset="0"/>
              </a:rPr>
              <a:t>Prajesh PATEL</a:t>
            </a:r>
          </a:p>
          <a:p>
            <a:r>
              <a:rPr lang="en-US" sz="3200" dirty="0">
                <a:latin typeface="Times New Roman" panose="02020603050405020304" pitchFamily="18" charset="0"/>
                <a:cs typeface="Times New Roman" panose="02020603050405020304" pitchFamily="18" charset="0"/>
              </a:rPr>
              <a:t>Arnold WAMULANGA</a:t>
            </a:r>
          </a:p>
          <a:p>
            <a:r>
              <a:rPr lang="en-US" sz="3200" dirty="0">
                <a:latin typeface="Times New Roman" panose="02020603050405020304" pitchFamily="18" charset="0"/>
                <a:cs typeface="Times New Roman" panose="02020603050405020304" pitchFamily="18" charset="0"/>
              </a:rPr>
              <a:t>Kelechi NWACHUKWU</a:t>
            </a:r>
          </a:p>
        </p:txBody>
      </p:sp>
    </p:spTree>
    <p:extLst>
      <p:ext uri="{BB962C8B-B14F-4D97-AF65-F5344CB8AC3E}">
        <p14:creationId xmlns:p14="http://schemas.microsoft.com/office/powerpoint/2010/main" val="17766619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DC8C050-26B9-4C0C-BF77-7FF661E6A54A}"/>
              </a:ext>
            </a:extLst>
          </p:cNvPr>
          <p:cNvSpPr txBox="1"/>
          <p:nvPr/>
        </p:nvSpPr>
        <p:spPr>
          <a:xfrm>
            <a:off x="1526959" y="450541"/>
            <a:ext cx="9303798" cy="2677656"/>
          </a:xfrm>
          <a:prstGeom prst="rect">
            <a:avLst/>
          </a:prstGeom>
          <a:noFill/>
        </p:spPr>
        <p:txBody>
          <a:bodyPr wrap="square" rtlCol="0">
            <a:spAutoFit/>
          </a:bodyPr>
          <a:lstStyle/>
          <a:p>
            <a:r>
              <a:rPr lang="en-US" sz="2800" dirty="0">
                <a:latin typeface="Times New Roman" panose="02020603050405020304" pitchFamily="18" charset="0"/>
                <a:cs typeface="Times New Roman" panose="02020603050405020304" pitchFamily="18" charset="0"/>
              </a:rPr>
              <a:t>From the pair plots above we draw at least two conclusions.</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TSLA and GOOG seem to show the same behavior and have an uptrend.</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On the other hand, TSLA and FB have no relationship at all.</a:t>
            </a:r>
          </a:p>
        </p:txBody>
      </p:sp>
    </p:spTree>
    <p:extLst>
      <p:ext uri="{BB962C8B-B14F-4D97-AF65-F5344CB8AC3E}">
        <p14:creationId xmlns:p14="http://schemas.microsoft.com/office/powerpoint/2010/main" val="22933611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897223-E118-46BA-A39E-78B15156581E}"/>
              </a:ext>
            </a:extLst>
          </p:cNvPr>
          <p:cNvSpPr>
            <a:spLocks noGrp="1"/>
          </p:cNvSpPr>
          <p:nvPr>
            <p:ph type="title"/>
          </p:nvPr>
        </p:nvSpPr>
        <p:spPr>
          <a:xfrm>
            <a:off x="1042453" y="340462"/>
            <a:ext cx="10312087" cy="1077229"/>
          </a:xfrm>
        </p:spPr>
        <p:txBody>
          <a:bodyPr>
            <a:normAutofit/>
          </a:bodyPr>
          <a:lstStyle/>
          <a:p>
            <a:pPr algn="l"/>
            <a:r>
              <a:rPr lang="en-US" sz="3600"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69C62360-CF61-4BE9-9A81-E38693654957}"/>
              </a:ext>
            </a:extLst>
          </p:cNvPr>
          <p:cNvSpPr>
            <a:spLocks noGrp="1"/>
          </p:cNvSpPr>
          <p:nvPr>
            <p:ph idx="1"/>
          </p:nvPr>
        </p:nvSpPr>
        <p:spPr>
          <a:xfrm>
            <a:off x="1140106" y="1119961"/>
            <a:ext cx="10312087" cy="3997828"/>
          </a:xfrm>
        </p:spPr>
        <p:txBody>
          <a:bodyPr>
            <a:normAutofit/>
          </a:bodyPr>
          <a:lstStyle/>
          <a:p>
            <a:pPr marL="0" indent="0">
              <a:buNone/>
            </a:pPr>
            <a:r>
              <a:rPr lang="en-US" sz="2400" dirty="0">
                <a:solidFill>
                  <a:schemeClr val="tx1">
                    <a:lumMod val="95000"/>
                  </a:schemeClr>
                </a:solidFill>
                <a:latin typeface="Times New Roman" panose="02020603050405020304" pitchFamily="18" charset="0"/>
                <a:cs typeface="Times New Roman" panose="02020603050405020304" pitchFamily="18" charset="0"/>
              </a:rPr>
              <a:t>Fares </a:t>
            </a:r>
            <a:r>
              <a:rPr lang="en-US" sz="2400" dirty="0" err="1">
                <a:solidFill>
                  <a:schemeClr val="tx1">
                    <a:lumMod val="95000"/>
                  </a:schemeClr>
                </a:solidFill>
                <a:latin typeface="Times New Roman" panose="02020603050405020304" pitchFamily="18" charset="0"/>
                <a:cs typeface="Times New Roman" panose="02020603050405020304" pitchFamily="18" charset="0"/>
              </a:rPr>
              <a:t>Sayah</a:t>
            </a:r>
            <a:r>
              <a:rPr lang="en-US" sz="2400">
                <a:solidFill>
                  <a:schemeClr val="tx1">
                    <a:lumMod val="95000"/>
                  </a:schemeClr>
                </a:solidFill>
                <a:latin typeface="Times New Roman" panose="02020603050405020304" pitchFamily="18" charset="0"/>
                <a:cs typeface="Times New Roman" panose="02020603050405020304" pitchFamily="18" charset="0"/>
              </a:rPr>
              <a:t> https</a:t>
            </a:r>
            <a:r>
              <a:rPr lang="en-US" sz="2400" dirty="0">
                <a:solidFill>
                  <a:schemeClr val="tx1">
                    <a:lumMod val="95000"/>
                  </a:schemeClr>
                </a:solidFill>
                <a:latin typeface="Times New Roman" panose="02020603050405020304" pitchFamily="18" charset="0"/>
                <a:cs typeface="Times New Roman" panose="02020603050405020304" pitchFamily="18" charset="0"/>
              </a:rPr>
              <a:t>://www.kaggle.com/faressayah/stock-market-analysis-prediction-using-lstm/notebook</a:t>
            </a:r>
          </a:p>
        </p:txBody>
      </p:sp>
    </p:spTree>
    <p:extLst>
      <p:ext uri="{BB962C8B-B14F-4D97-AF65-F5344CB8AC3E}">
        <p14:creationId xmlns:p14="http://schemas.microsoft.com/office/powerpoint/2010/main" val="11477343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D9F64FF-7B2A-43BE-8FC4-1192DC502DB7}"/>
              </a:ext>
              <a:ext uri="{C183D7F6-B498-43B3-948B-1728B52AA6E4}">
                <adec:decorative xmlns:adec="http://schemas.microsoft.com/office/drawing/2017/decorative" val="1"/>
              </a:ext>
            </a:extLst>
          </p:cNvPr>
          <p:cNvPicPr>
            <a:picLocks noChangeAspect="1"/>
          </p:cNvPicPr>
          <p:nvPr/>
        </p:nvPicPr>
        <p:blipFill>
          <a:blip r:embed="rId2">
            <a:alphaModFix amt="70000"/>
          </a:blip>
          <a:stretch>
            <a:fillRect/>
          </a:stretch>
        </p:blipFill>
        <p:spPr>
          <a:xfrm>
            <a:off x="1121545" y="1027522"/>
            <a:ext cx="10274424" cy="5236144"/>
          </a:xfrm>
          <a:prstGeom prst="rect">
            <a:avLst/>
          </a:prstGeom>
        </p:spPr>
      </p:pic>
      <p:sp>
        <p:nvSpPr>
          <p:cNvPr id="4" name="TextBox 3">
            <a:extLst>
              <a:ext uri="{FF2B5EF4-FFF2-40B4-BE49-F238E27FC236}">
                <a16:creationId xmlns:a16="http://schemas.microsoft.com/office/drawing/2014/main" id="{BCC248DF-20A4-422E-8BB3-65CE4874F223}"/>
              </a:ext>
            </a:extLst>
          </p:cNvPr>
          <p:cNvSpPr txBox="1"/>
          <p:nvPr/>
        </p:nvSpPr>
        <p:spPr>
          <a:xfrm>
            <a:off x="1035728" y="196525"/>
            <a:ext cx="10360241" cy="830997"/>
          </a:xfrm>
          <a:prstGeom prst="rect">
            <a:avLst/>
          </a:prstGeom>
          <a:noFill/>
        </p:spPr>
        <p:txBody>
          <a:bodyPr wrap="square" rtlCol="0">
            <a:spAutoFit/>
          </a:bodyPr>
          <a:lstStyle/>
          <a:p>
            <a:r>
              <a:rPr lang="en-US" sz="4800" u="sng" dirty="0">
                <a:latin typeface="Times New Roman" panose="02020603050405020304" pitchFamily="18" charset="0"/>
                <a:cs typeface="Times New Roman" panose="02020603050405020304" pitchFamily="18" charset="0"/>
              </a:rPr>
              <a:t>Scope of project. </a:t>
            </a:r>
          </a:p>
        </p:txBody>
      </p:sp>
    </p:spTree>
    <p:extLst>
      <p:ext uri="{BB962C8B-B14F-4D97-AF65-F5344CB8AC3E}">
        <p14:creationId xmlns:p14="http://schemas.microsoft.com/office/powerpoint/2010/main" val="38784431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5C6E7F-092B-4641-9C36-7FD70F7B5A6D}"/>
              </a:ext>
            </a:extLst>
          </p:cNvPr>
          <p:cNvSpPr>
            <a:spLocks noGrp="1"/>
          </p:cNvSpPr>
          <p:nvPr>
            <p:ph type="title"/>
          </p:nvPr>
        </p:nvSpPr>
        <p:spPr>
          <a:xfrm>
            <a:off x="1066800" y="254579"/>
            <a:ext cx="10058400" cy="947393"/>
          </a:xfrm>
        </p:spPr>
        <p:txBody>
          <a:bodyPr>
            <a:normAutofit/>
          </a:bodyPr>
          <a:lstStyle/>
          <a:p>
            <a:pPr algn="l"/>
            <a:r>
              <a:rPr lang="en-US" sz="4800" u="sng" dirty="0">
                <a:latin typeface="Times New Roman" panose="02020603050405020304" pitchFamily="18" charset="0"/>
                <a:cs typeface="Times New Roman" panose="02020603050405020304" pitchFamily="18" charset="0"/>
              </a:rPr>
              <a:t>Scope of project</a:t>
            </a:r>
            <a:r>
              <a:rPr lang="en-US" sz="4800" u="sng" dirty="0"/>
              <a:t>.</a:t>
            </a:r>
          </a:p>
        </p:txBody>
      </p:sp>
      <p:sp>
        <p:nvSpPr>
          <p:cNvPr id="3" name="Content Placeholder 2">
            <a:extLst>
              <a:ext uri="{FF2B5EF4-FFF2-40B4-BE49-F238E27FC236}">
                <a16:creationId xmlns:a16="http://schemas.microsoft.com/office/drawing/2014/main" id="{2C38E628-0387-434D-9092-70A836D39D45}"/>
              </a:ext>
            </a:extLst>
          </p:cNvPr>
          <p:cNvSpPr>
            <a:spLocks noGrp="1"/>
          </p:cNvSpPr>
          <p:nvPr>
            <p:ph idx="1"/>
          </p:nvPr>
        </p:nvSpPr>
        <p:spPr>
          <a:xfrm>
            <a:off x="1097280" y="1895137"/>
            <a:ext cx="10058400" cy="3760891"/>
          </a:xfrm>
        </p:spPr>
        <p:txBody>
          <a:bodyPr>
            <a:normAutofit/>
          </a:bodyPr>
          <a:lstStyle/>
          <a:p>
            <a:pPr marL="0" indent="0">
              <a:buNone/>
            </a:pPr>
            <a:r>
              <a:rPr lang="en-US" sz="3300" dirty="0">
                <a:latin typeface="Times New Roman" panose="02020603050405020304" pitchFamily="18" charset="0"/>
                <a:cs typeface="Times New Roman" panose="02020603050405020304" pitchFamily="18" charset="0"/>
              </a:rPr>
              <a:t>The goal of the project is to do;</a:t>
            </a:r>
          </a:p>
          <a:p>
            <a:pPr>
              <a:buFont typeface="Arial" panose="020B0604020202020204" pitchFamily="34" charset="0"/>
              <a:buChar char="•"/>
            </a:pPr>
            <a:r>
              <a:rPr lang="en-US" sz="3300" dirty="0">
                <a:latin typeface="Times New Roman" panose="02020603050405020304" pitchFamily="18" charset="0"/>
                <a:cs typeface="Times New Roman" panose="02020603050405020304" pitchFamily="18" charset="0"/>
              </a:rPr>
              <a:t> Technical analysis </a:t>
            </a:r>
          </a:p>
          <a:p>
            <a:pPr>
              <a:buFont typeface="Arial" panose="020B0604020202020204" pitchFamily="34" charset="0"/>
              <a:buChar char="•"/>
            </a:pPr>
            <a:r>
              <a:rPr lang="en-US" sz="3300" dirty="0">
                <a:latin typeface="Times New Roman" panose="02020603050405020304" pitchFamily="18" charset="0"/>
                <a:cs typeface="Times New Roman" panose="02020603050405020304" pitchFamily="18" charset="0"/>
              </a:rPr>
              <a:t> Visualization </a:t>
            </a:r>
          </a:p>
          <a:p>
            <a:pPr marL="0" indent="0">
              <a:buNone/>
            </a:pPr>
            <a:r>
              <a:rPr lang="en-US" sz="3300" dirty="0">
                <a:latin typeface="Times New Roman" panose="02020603050405020304" pitchFamily="18" charset="0"/>
                <a:cs typeface="Times New Roman" panose="02020603050405020304" pitchFamily="18" charset="0"/>
              </a:rPr>
              <a:t>and prediction using data sourced from Google Finance. </a:t>
            </a:r>
            <a:endParaRPr lang="en-US" sz="3300" dirty="0"/>
          </a:p>
        </p:txBody>
      </p:sp>
    </p:spTree>
    <p:extLst>
      <p:ext uri="{BB962C8B-B14F-4D97-AF65-F5344CB8AC3E}">
        <p14:creationId xmlns:p14="http://schemas.microsoft.com/office/powerpoint/2010/main" val="33090422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onstruction tools and gears">
            <a:extLst>
              <a:ext uri="{FF2B5EF4-FFF2-40B4-BE49-F238E27FC236}">
                <a16:creationId xmlns:a16="http://schemas.microsoft.com/office/drawing/2014/main" id="{14D494D1-5DB1-4567-8B96-B04C8BF0C420}"/>
              </a:ext>
            </a:extLst>
          </p:cNvPr>
          <p:cNvPicPr>
            <a:picLocks noChangeAspect="1"/>
          </p:cNvPicPr>
          <p:nvPr/>
        </p:nvPicPr>
        <p:blipFill rotWithShape="1">
          <a:blip r:embed="rId2"/>
          <a:srcRect l="-3527" t="-2236" r="-1853" b="-9184"/>
          <a:stretch/>
        </p:blipFill>
        <p:spPr>
          <a:xfrm>
            <a:off x="1020932" y="0"/>
            <a:ext cx="10413507" cy="6858000"/>
          </a:xfrm>
          <a:prstGeom prst="rect">
            <a:avLst/>
          </a:prstGeom>
          <a:ln>
            <a:solidFill>
              <a:schemeClr val="tx1"/>
            </a:solidFill>
          </a:ln>
        </p:spPr>
      </p:pic>
      <p:sp>
        <p:nvSpPr>
          <p:cNvPr id="4" name="TextBox 3">
            <a:extLst>
              <a:ext uri="{FF2B5EF4-FFF2-40B4-BE49-F238E27FC236}">
                <a16:creationId xmlns:a16="http://schemas.microsoft.com/office/drawing/2014/main" id="{9C72CF51-8D3C-4D4D-9E7C-287C72BAAACC}"/>
              </a:ext>
            </a:extLst>
          </p:cNvPr>
          <p:cNvSpPr txBox="1"/>
          <p:nvPr/>
        </p:nvSpPr>
        <p:spPr>
          <a:xfrm>
            <a:off x="1364202" y="5387600"/>
            <a:ext cx="6430296" cy="830997"/>
          </a:xfrm>
          <a:prstGeom prst="rect">
            <a:avLst/>
          </a:prstGeom>
          <a:noFill/>
        </p:spPr>
        <p:txBody>
          <a:bodyPr wrap="square" rtlCol="0">
            <a:spAutoFit/>
          </a:bodyPr>
          <a:lstStyle/>
          <a:p>
            <a:r>
              <a:rPr lang="en-US" sz="4800" dirty="0">
                <a:latin typeface="Times New Roman" panose="02020603050405020304" pitchFamily="18" charset="0"/>
                <a:cs typeface="Times New Roman" panose="02020603050405020304" pitchFamily="18" charset="0"/>
              </a:rPr>
              <a:t>Tools used in project.</a:t>
            </a:r>
          </a:p>
        </p:txBody>
      </p:sp>
    </p:spTree>
    <p:extLst>
      <p:ext uri="{BB962C8B-B14F-4D97-AF65-F5344CB8AC3E}">
        <p14:creationId xmlns:p14="http://schemas.microsoft.com/office/powerpoint/2010/main" val="15872986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C2C636F-4CCC-485B-BA9C-BA9B6A064F67}"/>
              </a:ext>
            </a:extLst>
          </p:cNvPr>
          <p:cNvSpPr txBox="1"/>
          <p:nvPr/>
        </p:nvSpPr>
        <p:spPr>
          <a:xfrm>
            <a:off x="969885" y="1738903"/>
            <a:ext cx="10607120" cy="5539978"/>
          </a:xfrm>
          <a:prstGeom prst="rect">
            <a:avLst/>
          </a:prstGeom>
          <a:noFill/>
        </p:spPr>
        <p:txBody>
          <a:bodyPr wrap="square">
            <a:spAutoFit/>
          </a:bodyPr>
          <a:lstStyle/>
          <a:p>
            <a:r>
              <a:rPr lang="en-US" sz="2800" dirty="0">
                <a:latin typeface="Times New Roman" panose="02020603050405020304" pitchFamily="18" charset="0"/>
                <a:cs typeface="Times New Roman" panose="02020603050405020304" pitchFamily="18" charset="0"/>
              </a:rPr>
              <a:t>For this project we’ll use tools including; </a:t>
            </a:r>
          </a:p>
          <a:p>
            <a:pPr marL="457200" indent="-4572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NumPy</a:t>
            </a:r>
          </a:p>
          <a:p>
            <a:pPr marL="457200" indent="-4572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Pandas</a:t>
            </a:r>
          </a:p>
          <a:p>
            <a:pPr marL="457200" indent="-4572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Libraries (particularly matplotlib, seaborn)</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to create representations in form of graphs to highlight the analysis of data from the stock market for companies; Google (GOOG), Apple (AAPL), Facebook (FB), Microsoft (MSFT) and Tesla (TSLA).</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The data source this report will rely on is Google Finance.</a:t>
            </a:r>
          </a:p>
          <a:p>
            <a:endParaRPr lang="en-US" sz="2800" dirty="0">
              <a:latin typeface="Times New Roman" panose="02020603050405020304" pitchFamily="18" charset="0"/>
              <a:cs typeface="Times New Roman" panose="02020603050405020304" pitchFamily="18" charset="0"/>
            </a:endParaRPr>
          </a:p>
          <a:p>
            <a:endParaRPr lang="en-US" sz="2800" dirty="0">
              <a:latin typeface="Times New Roman" panose="02020603050405020304" pitchFamily="18" charset="0"/>
              <a:cs typeface="Times New Roman" panose="02020603050405020304" pitchFamily="18" charset="0"/>
            </a:endParaRPr>
          </a:p>
          <a:p>
            <a:endParaRPr lang="en-US" dirty="0"/>
          </a:p>
        </p:txBody>
      </p:sp>
      <p:sp>
        <p:nvSpPr>
          <p:cNvPr id="6" name="TextBox 5">
            <a:extLst>
              <a:ext uri="{FF2B5EF4-FFF2-40B4-BE49-F238E27FC236}">
                <a16:creationId xmlns:a16="http://schemas.microsoft.com/office/drawing/2014/main" id="{99346E78-03A5-48A4-82EC-7000FD8DF255}"/>
              </a:ext>
            </a:extLst>
          </p:cNvPr>
          <p:cNvSpPr txBox="1"/>
          <p:nvPr/>
        </p:nvSpPr>
        <p:spPr>
          <a:xfrm>
            <a:off x="969885" y="595758"/>
            <a:ext cx="9951868" cy="830997"/>
          </a:xfrm>
          <a:prstGeom prst="rect">
            <a:avLst/>
          </a:prstGeom>
          <a:noFill/>
        </p:spPr>
        <p:txBody>
          <a:bodyPr wrap="square" rtlCol="0">
            <a:spAutoFit/>
          </a:bodyPr>
          <a:lstStyle/>
          <a:p>
            <a:r>
              <a:rPr lang="en-US" sz="4800" u="sng" dirty="0">
                <a:latin typeface="Times New Roman" panose="02020603050405020304" pitchFamily="18" charset="0"/>
                <a:cs typeface="Times New Roman" panose="02020603050405020304" pitchFamily="18" charset="0"/>
              </a:rPr>
              <a:t>Tools used in preparation of the project</a:t>
            </a:r>
            <a:r>
              <a:rPr lang="en-US" sz="4800" u="sng" dirty="0"/>
              <a:t>.</a:t>
            </a:r>
          </a:p>
        </p:txBody>
      </p:sp>
    </p:spTree>
    <p:extLst>
      <p:ext uri="{BB962C8B-B14F-4D97-AF65-F5344CB8AC3E}">
        <p14:creationId xmlns:p14="http://schemas.microsoft.com/office/powerpoint/2010/main" val="42083153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9772504-0A2E-4010-95EF-421A440D2467}"/>
              </a:ext>
            </a:extLst>
          </p:cNvPr>
          <p:cNvSpPr txBox="1"/>
          <p:nvPr/>
        </p:nvSpPr>
        <p:spPr>
          <a:xfrm>
            <a:off x="955829" y="88776"/>
            <a:ext cx="10511161" cy="6309420"/>
          </a:xfrm>
          <a:prstGeom prst="rect">
            <a:avLst/>
          </a:prstGeom>
          <a:noFill/>
        </p:spPr>
        <p:txBody>
          <a:bodyPr wrap="square" rtlCol="0">
            <a:spAutoFit/>
          </a:bodyPr>
          <a:lstStyle/>
          <a:p>
            <a:endParaRPr lang="en-US" sz="2800" dirty="0">
              <a:latin typeface="Times New Roman" panose="02020603050405020304" pitchFamily="18" charset="0"/>
              <a:cs typeface="Times New Roman" panose="02020603050405020304" pitchFamily="18" charset="0"/>
            </a:endParaRPr>
          </a:p>
          <a:p>
            <a:r>
              <a:rPr lang="en-US" sz="4800" u="sng" dirty="0">
                <a:latin typeface="Times New Roman" panose="02020603050405020304" pitchFamily="18" charset="0"/>
                <a:cs typeface="Times New Roman" panose="02020603050405020304" pitchFamily="18" charset="0"/>
              </a:rPr>
              <a:t>Breakdown of tasks for this project:</a:t>
            </a:r>
          </a:p>
          <a:p>
            <a:endParaRPr lang="en-US" sz="4800" u="sng"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Analyze data based on the research questions.</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Create graphs based on the research questions.</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Ticker Selection for the companies selected:</a:t>
            </a:r>
          </a:p>
          <a:p>
            <a:pPr marL="457200" indent="-457200">
              <a:buFont typeface="Wingdings" panose="05000000000000000000" pitchFamily="2" charset="2"/>
              <a:buChar char="§"/>
            </a:pPr>
            <a:r>
              <a:rPr lang="en-US" sz="2800" dirty="0">
                <a:latin typeface="Times New Roman" panose="02020603050405020304" pitchFamily="18" charset="0"/>
                <a:cs typeface="Times New Roman" panose="02020603050405020304" pitchFamily="18" charset="0"/>
              </a:rPr>
              <a:t>Google (GOOG)</a:t>
            </a:r>
          </a:p>
          <a:p>
            <a:pPr marL="457200" indent="-457200">
              <a:buFont typeface="Wingdings" panose="05000000000000000000" pitchFamily="2" charset="2"/>
              <a:buChar char="§"/>
            </a:pPr>
            <a:r>
              <a:rPr lang="en-US" sz="2800" dirty="0">
                <a:latin typeface="Times New Roman" panose="02020603050405020304" pitchFamily="18" charset="0"/>
                <a:cs typeface="Times New Roman" panose="02020603050405020304" pitchFamily="18" charset="0"/>
              </a:rPr>
              <a:t>Apple (AAPL)</a:t>
            </a:r>
          </a:p>
          <a:p>
            <a:pPr marL="457200" indent="-457200">
              <a:buFont typeface="Wingdings" panose="05000000000000000000" pitchFamily="2" charset="2"/>
              <a:buChar char="§"/>
            </a:pPr>
            <a:r>
              <a:rPr lang="en-US" sz="2800" dirty="0">
                <a:latin typeface="Times New Roman" panose="02020603050405020304" pitchFamily="18" charset="0"/>
                <a:cs typeface="Times New Roman" panose="02020603050405020304" pitchFamily="18" charset="0"/>
              </a:rPr>
              <a:t>Facebook (FB)</a:t>
            </a:r>
          </a:p>
          <a:p>
            <a:pPr marL="457200" indent="-457200">
              <a:buFont typeface="Wingdings" panose="05000000000000000000" pitchFamily="2" charset="2"/>
              <a:buChar char="§"/>
            </a:pPr>
            <a:r>
              <a:rPr lang="en-US" sz="2800" dirty="0">
                <a:latin typeface="Times New Roman" panose="02020603050405020304" pitchFamily="18" charset="0"/>
                <a:cs typeface="Times New Roman" panose="02020603050405020304" pitchFamily="18" charset="0"/>
              </a:rPr>
              <a:t>Microsoft (MSFT)</a:t>
            </a:r>
          </a:p>
          <a:p>
            <a:pPr marL="457200" indent="-457200">
              <a:buFont typeface="Wingdings" panose="05000000000000000000" pitchFamily="2" charset="2"/>
              <a:buChar char="§"/>
            </a:pPr>
            <a:r>
              <a:rPr lang="en-US" sz="2800" dirty="0">
                <a:latin typeface="Times New Roman" panose="02020603050405020304" pitchFamily="18" charset="0"/>
                <a:cs typeface="Times New Roman" panose="02020603050405020304" pitchFamily="18" charset="0"/>
              </a:rPr>
              <a:t>Tesla (TSLA</a:t>
            </a:r>
          </a:p>
        </p:txBody>
      </p:sp>
    </p:spTree>
    <p:extLst>
      <p:ext uri="{BB962C8B-B14F-4D97-AF65-F5344CB8AC3E}">
        <p14:creationId xmlns:p14="http://schemas.microsoft.com/office/powerpoint/2010/main" val="27064967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cotor using microscope in laboratory">
            <a:extLst>
              <a:ext uri="{FF2B5EF4-FFF2-40B4-BE49-F238E27FC236}">
                <a16:creationId xmlns:a16="http://schemas.microsoft.com/office/drawing/2014/main" id="{3AF4294A-2A25-4FFF-A908-EA18C9A7F155}"/>
              </a:ext>
            </a:extLst>
          </p:cNvPr>
          <p:cNvPicPr>
            <a:picLocks noChangeAspect="1"/>
          </p:cNvPicPr>
          <p:nvPr/>
        </p:nvPicPr>
        <p:blipFill>
          <a:blip r:embed="rId2"/>
          <a:stretch>
            <a:fillRect/>
          </a:stretch>
        </p:blipFill>
        <p:spPr>
          <a:xfrm>
            <a:off x="913785" y="634183"/>
            <a:ext cx="10364429" cy="5589634"/>
          </a:xfrm>
          <a:prstGeom prst="rect">
            <a:avLst/>
          </a:prstGeom>
        </p:spPr>
      </p:pic>
      <p:sp>
        <p:nvSpPr>
          <p:cNvPr id="5" name="TextBox 4">
            <a:extLst>
              <a:ext uri="{FF2B5EF4-FFF2-40B4-BE49-F238E27FC236}">
                <a16:creationId xmlns:a16="http://schemas.microsoft.com/office/drawing/2014/main" id="{77E9E8E7-93FF-4063-B373-8B422ED5EC64}"/>
              </a:ext>
            </a:extLst>
          </p:cNvPr>
          <p:cNvSpPr txBox="1"/>
          <p:nvPr/>
        </p:nvSpPr>
        <p:spPr>
          <a:xfrm>
            <a:off x="913785" y="-117985"/>
            <a:ext cx="9979742" cy="830997"/>
          </a:xfrm>
          <a:prstGeom prst="rect">
            <a:avLst/>
          </a:prstGeom>
          <a:noFill/>
        </p:spPr>
        <p:txBody>
          <a:bodyPr wrap="square" rtlCol="0">
            <a:spAutoFit/>
          </a:bodyPr>
          <a:lstStyle/>
          <a:p>
            <a:r>
              <a:rPr lang="en-US" sz="4800" u="sng" dirty="0">
                <a:latin typeface="Times New Roman" panose="02020603050405020304" pitchFamily="18" charset="0"/>
                <a:cs typeface="Times New Roman" panose="02020603050405020304" pitchFamily="18" charset="0"/>
              </a:rPr>
              <a:t>Research questions.</a:t>
            </a:r>
          </a:p>
        </p:txBody>
      </p:sp>
    </p:spTree>
    <p:extLst>
      <p:ext uri="{BB962C8B-B14F-4D97-AF65-F5344CB8AC3E}">
        <p14:creationId xmlns:p14="http://schemas.microsoft.com/office/powerpoint/2010/main" val="22024065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7E80F-0E82-4807-B076-4424CAB59C27}"/>
              </a:ext>
            </a:extLst>
          </p:cNvPr>
          <p:cNvSpPr>
            <a:spLocks noGrp="1"/>
          </p:cNvSpPr>
          <p:nvPr>
            <p:ph type="title"/>
          </p:nvPr>
        </p:nvSpPr>
        <p:spPr>
          <a:xfrm>
            <a:off x="1066800" y="687220"/>
            <a:ext cx="10058400" cy="1040751"/>
          </a:xfrm>
        </p:spPr>
        <p:txBody>
          <a:bodyPr>
            <a:normAutofit fontScale="90000"/>
          </a:bodyPr>
          <a:lstStyle/>
          <a:p>
            <a:pPr algn="l"/>
            <a:r>
              <a:rPr lang="en-US" sz="4800" u="sng" dirty="0">
                <a:latin typeface="Times New Roman" panose="02020603050405020304" pitchFamily="18" charset="0"/>
                <a:cs typeface="Times New Roman" panose="02020603050405020304" pitchFamily="18" charset="0"/>
              </a:rPr>
              <a:t>Research Questions</a:t>
            </a:r>
            <a:br>
              <a:rPr lang="en-US" dirty="0"/>
            </a:br>
            <a:endParaRPr lang="en-US" dirty="0"/>
          </a:p>
        </p:txBody>
      </p:sp>
      <p:sp>
        <p:nvSpPr>
          <p:cNvPr id="3" name="Content Placeholder 2">
            <a:extLst>
              <a:ext uri="{FF2B5EF4-FFF2-40B4-BE49-F238E27FC236}">
                <a16:creationId xmlns:a16="http://schemas.microsoft.com/office/drawing/2014/main" id="{60C33643-5AB4-41E3-8BE7-37D298DA29A5}"/>
              </a:ext>
            </a:extLst>
          </p:cNvPr>
          <p:cNvSpPr>
            <a:spLocks noGrp="1"/>
          </p:cNvSpPr>
          <p:nvPr>
            <p:ph idx="1"/>
          </p:nvPr>
        </p:nvSpPr>
        <p:spPr>
          <a:xfrm>
            <a:off x="1077897" y="2225047"/>
            <a:ext cx="8534400" cy="3615267"/>
          </a:xfrm>
        </p:spPr>
        <p:txBody>
          <a:bodyPr>
            <a:normAutofit fontScale="25000" lnSpcReduction="20000"/>
          </a:bodyPr>
          <a:lstStyle/>
          <a:p>
            <a:pPr marL="0" indent="0">
              <a:buNone/>
            </a:pPr>
            <a:r>
              <a:rPr lang="en-US" sz="9600" dirty="0">
                <a:latin typeface="Times New Roman" panose="02020603050405020304" pitchFamily="18" charset="0"/>
                <a:cs typeface="Times New Roman" panose="02020603050405020304" pitchFamily="18" charset="0"/>
              </a:rPr>
              <a:t>The following research questions are the most pertinent and relevant to this project:</a:t>
            </a:r>
          </a:p>
          <a:p>
            <a:pPr marL="0" indent="0">
              <a:buNone/>
            </a:pPr>
            <a:endParaRPr lang="en-US" sz="96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9600" dirty="0">
                <a:latin typeface="Times New Roman" panose="02020603050405020304" pitchFamily="18" charset="0"/>
                <a:cs typeface="Times New Roman" panose="02020603050405020304" pitchFamily="18" charset="0"/>
              </a:rPr>
              <a:t> What was the change in the price of the stock over time?</a:t>
            </a:r>
          </a:p>
          <a:p>
            <a:pPr>
              <a:buFont typeface="Arial" panose="020B0604020202020204" pitchFamily="34" charset="0"/>
              <a:buChar char="•"/>
            </a:pPr>
            <a:endParaRPr lang="en-US" sz="96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9600" dirty="0">
                <a:latin typeface="Times New Roman" panose="02020603050405020304" pitchFamily="18" charset="0"/>
                <a:cs typeface="Times New Roman" panose="02020603050405020304" pitchFamily="18" charset="0"/>
              </a:rPr>
              <a:t> What was the moving average of the various stocks?</a:t>
            </a:r>
          </a:p>
          <a:p>
            <a:pPr marL="0" indent="0">
              <a:buNone/>
            </a:pPr>
            <a:endParaRPr lang="en-US" sz="96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9600" dirty="0">
                <a:latin typeface="Times New Roman" panose="02020603050405020304" pitchFamily="18" charset="0"/>
                <a:cs typeface="Times New Roman" panose="02020603050405020304" pitchFamily="18" charset="0"/>
              </a:rPr>
              <a:t> Show the correlation between different stocks' closing prices</a:t>
            </a:r>
          </a:p>
          <a:p>
            <a:pPr>
              <a:buFont typeface="Arial" panose="020B0604020202020204" pitchFamily="34" charset="0"/>
              <a:buChar char="•"/>
            </a:pPr>
            <a:endParaRPr lang="en-US" dirty="0"/>
          </a:p>
        </p:txBody>
      </p:sp>
    </p:spTree>
    <p:extLst>
      <p:ext uri="{BB962C8B-B14F-4D97-AF65-F5344CB8AC3E}">
        <p14:creationId xmlns:p14="http://schemas.microsoft.com/office/powerpoint/2010/main" val="5390179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D29"/>
      </a:dk2>
      <a:lt2>
        <a:srgbClr val="C5FAEB"/>
      </a:lt2>
      <a:accent1>
        <a:srgbClr val="A1D68B"/>
      </a:accent1>
      <a:accent2>
        <a:srgbClr val="5EC795"/>
      </a:accent2>
      <a:accent3>
        <a:srgbClr val="4DADCF"/>
      </a:accent3>
      <a:accent4>
        <a:srgbClr val="CDB756"/>
      </a:accent4>
      <a:accent5>
        <a:srgbClr val="E29C36"/>
      </a:accent5>
      <a:accent6>
        <a:srgbClr val="8EC0C1"/>
      </a:accent6>
      <a:hlink>
        <a:srgbClr val="6D9D9B"/>
      </a:hlink>
      <a:folHlink>
        <a:srgbClr val="6D8583"/>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6AC10936-2DFC-4054-9ADF-B5E2C5F8619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2.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TM16401375[[fn=Madison]]</Template>
  <TotalTime>2075</TotalTime>
  <Words>779</Words>
  <Application>Microsoft Office PowerPoint</Application>
  <PresentationFormat>Widescreen</PresentationFormat>
  <Paragraphs>91</Paragraphs>
  <Slides>21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Calibri</vt:lpstr>
      <vt:lpstr>Elephant</vt:lpstr>
      <vt:lpstr>MS Shell Dlg 2</vt:lpstr>
      <vt:lpstr>Times New Roman</vt:lpstr>
      <vt:lpstr>Wingdings</vt:lpstr>
      <vt:lpstr>Wingdings 3</vt:lpstr>
      <vt:lpstr>Madison</vt:lpstr>
      <vt:lpstr>A PRESENTATION BY TEAM PREDILYTICS</vt:lpstr>
      <vt:lpstr>Team PREDILYTICS</vt:lpstr>
      <vt:lpstr>PowerPoint Presentation</vt:lpstr>
      <vt:lpstr>Scope of project.</vt:lpstr>
      <vt:lpstr>PowerPoint Presentation</vt:lpstr>
      <vt:lpstr>PowerPoint Presentation</vt:lpstr>
      <vt:lpstr>PowerPoint Presentation</vt:lpstr>
      <vt:lpstr>PowerPoint Presentation</vt:lpstr>
      <vt:lpstr>Research Questions </vt:lpstr>
      <vt:lpstr>PowerPoint Presentation</vt:lpstr>
      <vt:lpstr>PowerPoint Presentation</vt:lpstr>
      <vt:lpstr>PowerPoint Presentation</vt:lpstr>
      <vt:lpstr>PowerPoint Presentation</vt:lpstr>
      <vt:lpstr>PowerPoint Presentation</vt:lpstr>
      <vt:lpstr>PowerPoint Presentation</vt:lpstr>
      <vt:lpstr>Show the correlation between different stocks' closing prices </vt:lpstr>
      <vt:lpstr>PowerPoint Presentation</vt:lpstr>
      <vt:lpstr>In the figure below we show a linear relationship between MSFT and GOOG stocks, and from how scattered the plots are, it implies that there is no relationship whatsoever between the two stocks.</vt:lpstr>
      <vt:lpstr>The figure below depicts how each of the stocks for the listed companies relate when plotted with  a different company’s stock.</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Stock predictions &amp; Analytics.</dc:title>
  <dc:creator>Arnold Wamulanga</dc:creator>
  <cp:lastModifiedBy>Arnold Wamulanga</cp:lastModifiedBy>
  <cp:revision>1</cp:revision>
  <dcterms:created xsi:type="dcterms:W3CDTF">2021-10-29T03:06:34Z</dcterms:created>
  <dcterms:modified xsi:type="dcterms:W3CDTF">2021-10-30T13:58:01Z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